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9119FE37-EA82-4619-A1E1-41E874466234}" type="datetimeFigureOut">
              <a:rPr lang="en-US" smtClean="0"/>
              <a:t>5/23/2010</a:t>
            </a:fld>
            <a:endParaRPr lang="en-US" dirty="0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C3A6F89-9532-46DD-BA04-A0F3FEAE9C0F}" type="slidenum">
              <a:rPr lang="en-US" smtClean="0"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9FE37-EA82-4619-A1E1-41E874466234}" type="datetimeFigureOut">
              <a:rPr lang="en-US" smtClean="0"/>
              <a:t>5/23/2010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C3A6F89-9532-46DD-BA04-A0F3FEAE9C0F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9FE37-EA82-4619-A1E1-41E874466234}" type="datetimeFigureOut">
              <a:rPr lang="en-US" smtClean="0"/>
              <a:t>5/23/2010</a:t>
            </a:fld>
            <a:endParaRPr lang="en-US" dirty="0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4C3A6F89-9532-46DD-BA04-A0F3FEAE9C0F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9119FE37-EA82-4619-A1E1-41E874466234}" type="datetimeFigureOut">
              <a:rPr lang="en-US" smtClean="0"/>
              <a:t>5/23/2010</a:t>
            </a:fld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4C3A6F89-9532-46DD-BA04-A0F3FEAE9C0F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9119FE37-EA82-4619-A1E1-41E874466234}" type="datetimeFigureOut">
              <a:rPr lang="en-US" smtClean="0"/>
              <a:t>5/23/2010</a:t>
            </a:fld>
            <a:endParaRPr lang="en-US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4C3A6F89-9532-46DD-BA04-A0F3FEAE9C0F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9FE37-EA82-4619-A1E1-41E874466234}" type="datetimeFigureOut">
              <a:rPr lang="en-US" smtClean="0"/>
              <a:t>5/23/2010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C3A6F89-9532-46DD-BA04-A0F3FEAE9C0F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9FE37-EA82-4619-A1E1-41E874466234}" type="datetimeFigureOut">
              <a:rPr lang="en-US" smtClean="0"/>
              <a:t>5/23/2010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C3A6F89-9532-46DD-BA04-A0F3FEAE9C0F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9FE37-EA82-4619-A1E1-41E874466234}" type="datetimeFigureOut">
              <a:rPr lang="en-US" smtClean="0"/>
              <a:t>5/23/2010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C3A6F89-9532-46DD-BA04-A0F3FEAE9C0F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9119FE37-EA82-4619-A1E1-41E874466234}" type="datetimeFigureOut">
              <a:rPr lang="en-US" smtClean="0"/>
              <a:t>5/23/2010</a:t>
            </a:fld>
            <a:endParaRPr lang="en-US" dirty="0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4C3A6F89-9532-46DD-BA04-A0F3FEAE9C0F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dirty="0" smtClean="0"/>
              <a:t>Click icon to add picture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9FE37-EA82-4619-A1E1-41E874466234}" type="datetimeFigureOut">
              <a:rPr lang="en-US" smtClean="0"/>
              <a:t>5/23/2010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A6F89-9532-46DD-BA04-A0F3FEAE9C0F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9119FE37-EA82-4619-A1E1-41E874466234}" type="datetimeFigureOut">
              <a:rPr lang="en-US" smtClean="0"/>
              <a:t>5/23/2010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4C3A6F89-9532-46DD-BA04-A0F3FEAE9C0F}" type="slidenum">
              <a:rPr lang="en-US" smtClean="0"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9119FE37-EA82-4619-A1E1-41E874466234}" type="datetimeFigureOut">
              <a:rPr lang="en-US" smtClean="0"/>
              <a:t>5/23/2010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4C3A6F89-9532-46DD-BA04-A0F3FEAE9C0F}" type="slidenum">
              <a:rPr lang="en-US" smtClean="0"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>
                <a:latin typeface="Castellar" pitchFamily="18" charset="0"/>
              </a:rPr>
              <a:t>REUNIONES DEVOCIONALES</a:t>
            </a:r>
            <a:endParaRPr lang="en-US" dirty="0">
              <a:latin typeface="Castellar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r>
              <a:rPr lang="es-PR" dirty="0" smtClean="0"/>
              <a:t>Actividad básica en Fe </a:t>
            </a:r>
            <a:r>
              <a:rPr lang="es-PR" dirty="0" smtClean="0"/>
              <a:t>Baha’í</a:t>
            </a:r>
            <a:endParaRPr lang="es-PR" dirty="0"/>
          </a:p>
        </p:txBody>
      </p:sp>
      <p:pic>
        <p:nvPicPr>
          <p:cNvPr id="1026" name="Picture 2" descr="C:\Users\Comite de Agrupacion\Downloads\shrine-of-the-ba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5000" y="533400"/>
            <a:ext cx="5505450" cy="36576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PR" dirty="0" smtClean="0"/>
              <a:t>Reuniones Devocionales</a:t>
            </a:r>
            <a:endParaRPr lang="es-PR" dirty="0"/>
          </a:p>
        </p:txBody>
      </p:sp>
      <p:pic>
        <p:nvPicPr>
          <p:cNvPr id="15362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8200" y="1905000"/>
            <a:ext cx="3160568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/>
        <p:txBody>
          <a:bodyPr>
            <a:normAutofit fontScale="77500" lnSpcReduction="20000"/>
          </a:bodyPr>
          <a:lstStyle/>
          <a:p>
            <a:pPr>
              <a:buNone/>
            </a:pPr>
            <a:endParaRPr lang="es-DO" dirty="0" smtClean="0"/>
          </a:p>
          <a:p>
            <a:pPr>
              <a:buNone/>
            </a:pPr>
            <a:endParaRPr lang="es-DO" dirty="0" smtClean="0"/>
          </a:p>
          <a:p>
            <a:r>
              <a:rPr lang="es-DO" dirty="0" smtClean="0"/>
              <a:t>Cuando </a:t>
            </a:r>
            <a:r>
              <a:rPr lang="es-DO" dirty="0" smtClean="0"/>
              <a:t>un grupo de personas se reúne en un determinado lugar, dedicando su tiempo en glorificar a Dios, y hablando unos con otros de los misterios de Dios, sin la menor duda los hálitos del Espíritu Santo soplarán suavemente sobre ellos, y cada uno recibirá una parte de los mismos.</a:t>
            </a:r>
            <a:endParaRPr lang="en-US" dirty="0" smtClean="0"/>
          </a:p>
          <a:p>
            <a:r>
              <a:rPr lang="es-DO" dirty="0" smtClean="0"/>
              <a:t>`Abdu’l-Bahá, Escritos de  ‘Abdu’l-Bahá , </a:t>
            </a:r>
            <a:r>
              <a:rPr lang="es-DO" dirty="0" smtClean="0"/>
              <a:t>pág.. </a:t>
            </a:r>
            <a:r>
              <a:rPr lang="es-DO" dirty="0" smtClean="0"/>
              <a:t>95</a:t>
            </a: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ransition spd="slow">
    <p:strips dir="r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533400" y="457200"/>
            <a:ext cx="8153400" cy="990600"/>
          </a:xfrm>
        </p:spPr>
        <p:txBody>
          <a:bodyPr>
            <a:normAutofit fontScale="90000"/>
          </a:bodyPr>
          <a:lstStyle/>
          <a:p>
            <a:pPr algn="ctr"/>
            <a:r>
              <a:rPr lang="es-DO" b="1" dirty="0" smtClean="0"/>
              <a:t>Preparándose para Ser el Anfitrión  de una Reunión Espiritual</a:t>
            </a:r>
            <a:r>
              <a:rPr lang="en-US" b="1" dirty="0" smtClean="0"/>
              <a:t/>
            </a:r>
            <a:br>
              <a:rPr lang="en-US" b="1" dirty="0" smtClean="0"/>
            </a:b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s-DO" dirty="0" smtClean="0"/>
              <a:t>Para que una reunión tenga mayor efecto sobre los participantes es importante prepararla con cariño y cuidado especiales</a:t>
            </a:r>
            <a:r>
              <a:rPr lang="es-DO" dirty="0" smtClean="0"/>
              <a:t>.  </a:t>
            </a:r>
            <a:endParaRPr lang="en-US" dirty="0" smtClean="0"/>
          </a:p>
          <a:p>
            <a:pPr>
              <a:buNone/>
            </a:pPr>
            <a:r>
              <a:rPr lang="es-DO" dirty="0" smtClean="0"/>
              <a:t> </a:t>
            </a:r>
            <a:endParaRPr lang="es-DO" dirty="0" smtClean="0"/>
          </a:p>
          <a:p>
            <a:pPr>
              <a:buNone/>
            </a:pPr>
            <a:endParaRPr lang="es-DO" dirty="0" smtClean="0"/>
          </a:p>
          <a:p>
            <a:pPr>
              <a:buNone/>
            </a:pPr>
            <a:endParaRPr lang="en-US" dirty="0" smtClean="0"/>
          </a:p>
          <a:p>
            <a:r>
              <a:rPr lang="es-DO" dirty="0" smtClean="0"/>
              <a:t>Aquí siguen algunas sugerencias que podrán ayudar en esta importante tarea:</a:t>
            </a:r>
            <a:endParaRPr lang="en-US" dirty="0"/>
          </a:p>
        </p:txBody>
      </p:sp>
      <p:pic>
        <p:nvPicPr>
          <p:cNvPr id="17419" name="Picture 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0" y="3048000"/>
            <a:ext cx="1524000" cy="13498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trips dir="l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DO" b="1" dirty="0" smtClean="0"/>
              <a:t>Razón de la </a:t>
            </a:r>
            <a:r>
              <a:rPr lang="es-DO" b="1" dirty="0" smtClean="0"/>
              <a:t>Reunión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s-DO" dirty="0" smtClean="0"/>
              <a:t>¿La reunión tiene algún propósito especial? Tener un propósito claro para cada reunión ayuda en la preparación de ella</a:t>
            </a:r>
            <a:r>
              <a:rPr lang="es-DO" dirty="0" smtClean="0"/>
              <a:t>.  Algunos ejemplos:</a:t>
            </a:r>
          </a:p>
          <a:p>
            <a:r>
              <a:rPr lang="es-DO" u="sng" dirty="0" smtClean="0"/>
              <a:t>Los enfermos                         </a:t>
            </a:r>
          </a:p>
          <a:p>
            <a:r>
              <a:rPr lang="es-DO" u="sng" dirty="0" smtClean="0"/>
              <a:t>La juventud</a:t>
            </a:r>
          </a:p>
          <a:p>
            <a:r>
              <a:rPr lang="es-DO" u="sng" dirty="0" smtClean="0"/>
              <a:t>La Mujer</a:t>
            </a:r>
          </a:p>
          <a:p>
            <a:r>
              <a:rPr lang="es-DO" u="sng" dirty="0" smtClean="0"/>
              <a:t>Pruebas y Dificultades</a:t>
            </a:r>
          </a:p>
          <a:p>
            <a:r>
              <a:rPr lang="es-DO" u="sng" dirty="0" smtClean="0"/>
              <a:t>El Perdón</a:t>
            </a:r>
            <a:endParaRPr lang="en-US" u="sng" dirty="0" smtClean="0"/>
          </a:p>
          <a:p>
            <a:endParaRPr lang="en-US" dirty="0"/>
          </a:p>
        </p:txBody>
      </p:sp>
      <p:pic>
        <p:nvPicPr>
          <p:cNvPr id="20485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29200" y="3352800"/>
            <a:ext cx="3429000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DO" b="1" dirty="0" smtClean="0"/>
              <a:t>Razón de la </a:t>
            </a:r>
            <a:r>
              <a:rPr lang="es-DO" b="1" dirty="0" smtClean="0"/>
              <a:t>Reunión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endParaRPr lang="en-US" dirty="0" smtClean="0"/>
          </a:p>
          <a:p>
            <a:r>
              <a:rPr lang="es-DO" dirty="0" smtClean="0"/>
              <a:t>Reunión </a:t>
            </a:r>
            <a:r>
              <a:rPr lang="es-DO" dirty="0" smtClean="0"/>
              <a:t>para preparación de un proyecto de </a:t>
            </a:r>
            <a:r>
              <a:rPr lang="es-DO" dirty="0" smtClean="0"/>
              <a:t>enseñanza</a:t>
            </a:r>
          </a:p>
          <a:p>
            <a:r>
              <a:rPr lang="es-DO" dirty="0" smtClean="0"/>
              <a:t> </a:t>
            </a:r>
            <a:r>
              <a:rPr lang="es-DO" dirty="0" smtClean="0"/>
              <a:t>para el fortalecimiento y crecimiento espiritual de la </a:t>
            </a:r>
            <a:r>
              <a:rPr lang="es-DO" dirty="0" smtClean="0"/>
              <a:t>comunidad  </a:t>
            </a:r>
          </a:p>
          <a:p>
            <a:r>
              <a:rPr lang="es-DO" dirty="0" smtClean="0"/>
              <a:t>para devoción</a:t>
            </a:r>
          </a:p>
          <a:p>
            <a:r>
              <a:rPr lang="es-DO" dirty="0" smtClean="0"/>
              <a:t>para </a:t>
            </a:r>
            <a:r>
              <a:rPr lang="es-DO" dirty="0" smtClean="0"/>
              <a:t>hacer oraciones por la salud de </a:t>
            </a:r>
            <a:r>
              <a:rPr lang="es-DO" dirty="0" smtClean="0"/>
              <a:t>algunos </a:t>
            </a:r>
          </a:p>
          <a:p>
            <a:r>
              <a:rPr lang="es-DO" dirty="0" smtClean="0"/>
              <a:t>para </a:t>
            </a:r>
            <a:r>
              <a:rPr lang="es-DO" dirty="0" smtClean="0"/>
              <a:t>los problemas del </a:t>
            </a:r>
            <a:r>
              <a:rPr lang="es-DO" dirty="0" smtClean="0"/>
              <a:t>mundo </a:t>
            </a:r>
          </a:p>
          <a:p>
            <a:r>
              <a:rPr lang="es-DO" dirty="0" smtClean="0"/>
              <a:t>para </a:t>
            </a:r>
            <a:r>
              <a:rPr lang="es-DO" dirty="0" smtClean="0"/>
              <a:t>agradecer a Dios,  etc.</a:t>
            </a:r>
            <a:endParaRPr lang="en-US" dirty="0" smtClean="0"/>
          </a:p>
          <a:p>
            <a:pPr>
              <a:buNone/>
            </a:pPr>
            <a:r>
              <a:rPr lang="es-DO" dirty="0" smtClean="0"/>
              <a:t> </a:t>
            </a: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DO" b="1" dirty="0" smtClean="0"/>
              <a:t>Música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953000"/>
          </a:xfrm>
        </p:spPr>
        <p:txBody>
          <a:bodyPr>
            <a:normAutofit fontScale="92500" lnSpcReduction="10000"/>
          </a:bodyPr>
          <a:lstStyle/>
          <a:p>
            <a:r>
              <a:rPr lang="es-DO" dirty="0" smtClean="0"/>
              <a:t>Música </a:t>
            </a:r>
            <a:r>
              <a:rPr lang="es-DO" dirty="0" smtClean="0"/>
              <a:t>suave de fondo ayuda a crear un ambiente de devoción.  Algunos amigos dejan música de </a:t>
            </a:r>
            <a:r>
              <a:rPr lang="es-DO" dirty="0" smtClean="0"/>
              <a:t>fondo </a:t>
            </a:r>
            <a:r>
              <a:rPr lang="es-DO" dirty="0" smtClean="0"/>
              <a:t>durante la lectura de los Escritos Sagrados</a:t>
            </a:r>
            <a:r>
              <a:rPr lang="es-DO" dirty="0" smtClean="0"/>
              <a:t>.</a:t>
            </a:r>
          </a:p>
          <a:p>
            <a:r>
              <a:rPr lang="es-DO" dirty="0" smtClean="0"/>
              <a:t>Después de las oraciones, los amigos pueden cantar juntos algunas canciones con temas espirituales, previamente escogidas.  Esto ayuda igualmente a crear un ambiente de armonía y </a:t>
            </a:r>
            <a:r>
              <a:rPr lang="es-DO" dirty="0" smtClean="0"/>
              <a:t>alegría.     </a:t>
            </a:r>
          </a:p>
          <a:p>
            <a:pPr>
              <a:buNone/>
            </a:pPr>
            <a:r>
              <a:rPr lang="es-DO" dirty="0" smtClean="0"/>
              <a:t> </a:t>
            </a:r>
            <a:r>
              <a:rPr lang="es-DO" dirty="0" smtClean="0"/>
              <a:t>  Ejemplo: </a:t>
            </a:r>
            <a:r>
              <a:rPr lang="es-DO" b="1" dirty="0" smtClean="0"/>
              <a:t>“ `Alláh’u’Abhá </a:t>
            </a:r>
            <a:r>
              <a:rPr lang="es-DO" b="1" dirty="0" smtClean="0"/>
              <a:t>”</a:t>
            </a:r>
            <a:endParaRPr lang="en-US" dirty="0" smtClean="0"/>
          </a:p>
          <a:p>
            <a:r>
              <a:rPr lang="es-DO" b="1" dirty="0" smtClean="0"/>
              <a:t>“ El arte de la música es divina y efectiva.  Es el alimento para el alma y espíritu.  A través del poder y encanto de la música el espíritu del hombre se eleva.”</a:t>
            </a:r>
            <a:endParaRPr lang="en-US" b="1" dirty="0" smtClean="0"/>
          </a:p>
          <a:p>
            <a:endParaRPr lang="en-US" dirty="0"/>
          </a:p>
        </p:txBody>
      </p:sp>
      <p:sp>
        <p:nvSpPr>
          <p:cNvPr id="18434" name="Music"/>
          <p:cNvSpPr>
            <a:spLocks noEditPoints="1" noChangeArrowheads="1"/>
          </p:cNvSpPr>
          <p:nvPr/>
        </p:nvSpPr>
        <p:spPr bwMode="auto">
          <a:xfrm>
            <a:off x="304801" y="304801"/>
            <a:ext cx="838200" cy="762000"/>
          </a:xfrm>
          <a:custGeom>
            <a:avLst/>
            <a:gdLst>
              <a:gd name="T0" fmla="*/ 7352 w 21600"/>
              <a:gd name="T1" fmla="*/ 46 h 21600"/>
              <a:gd name="T2" fmla="*/ 7373 w 21600"/>
              <a:gd name="T3" fmla="*/ 9900 h 21600"/>
              <a:gd name="T4" fmla="*/ 21683 w 21600"/>
              <a:gd name="T5" fmla="*/ 10061 h 21600"/>
              <a:gd name="T6" fmla="*/ 7352 w 21600"/>
              <a:gd name="T7" fmla="*/ 46 h 21600"/>
              <a:gd name="T8" fmla="*/ 21600 w 21600"/>
              <a:gd name="T9" fmla="*/ 0 h 21600"/>
              <a:gd name="T10" fmla="*/ 7975 w 21600"/>
              <a:gd name="T11" fmla="*/ 923 h 21600"/>
              <a:gd name="T12" fmla="*/ 20935 w 21600"/>
              <a:gd name="T13" fmla="*/ 5354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T10" t="T11" r="T12" b="T13"/>
            <a:pathLst>
              <a:path w="21600" h="21600">
                <a:moveTo>
                  <a:pt x="7352" y="46"/>
                </a:moveTo>
                <a:lnTo>
                  <a:pt x="7373" y="9900"/>
                </a:lnTo>
                <a:lnTo>
                  <a:pt x="7352" y="16107"/>
                </a:lnTo>
                <a:lnTo>
                  <a:pt x="7103" y="15969"/>
                </a:lnTo>
                <a:lnTo>
                  <a:pt x="6729" y="15692"/>
                </a:lnTo>
                <a:lnTo>
                  <a:pt x="6355" y="15553"/>
                </a:lnTo>
                <a:lnTo>
                  <a:pt x="5981" y="15415"/>
                </a:lnTo>
                <a:lnTo>
                  <a:pt x="5607" y="15276"/>
                </a:lnTo>
                <a:lnTo>
                  <a:pt x="5109" y="15138"/>
                </a:lnTo>
                <a:lnTo>
                  <a:pt x="4735" y="15138"/>
                </a:lnTo>
                <a:lnTo>
                  <a:pt x="4236" y="15138"/>
                </a:lnTo>
                <a:lnTo>
                  <a:pt x="3364" y="15138"/>
                </a:lnTo>
                <a:lnTo>
                  <a:pt x="2616" y="15276"/>
                </a:lnTo>
                <a:lnTo>
                  <a:pt x="1869" y="15692"/>
                </a:lnTo>
                <a:lnTo>
                  <a:pt x="1246" y="15969"/>
                </a:lnTo>
                <a:lnTo>
                  <a:pt x="747" y="16523"/>
                </a:lnTo>
                <a:lnTo>
                  <a:pt x="373" y="17076"/>
                </a:lnTo>
                <a:lnTo>
                  <a:pt x="124" y="17630"/>
                </a:lnTo>
                <a:lnTo>
                  <a:pt x="0" y="18323"/>
                </a:lnTo>
                <a:lnTo>
                  <a:pt x="124" y="19015"/>
                </a:lnTo>
                <a:lnTo>
                  <a:pt x="373" y="19569"/>
                </a:lnTo>
                <a:lnTo>
                  <a:pt x="747" y="20123"/>
                </a:lnTo>
                <a:lnTo>
                  <a:pt x="1246" y="20676"/>
                </a:lnTo>
                <a:lnTo>
                  <a:pt x="1869" y="21092"/>
                </a:lnTo>
                <a:lnTo>
                  <a:pt x="2616" y="21369"/>
                </a:lnTo>
                <a:lnTo>
                  <a:pt x="3364" y="21507"/>
                </a:lnTo>
                <a:lnTo>
                  <a:pt x="4236" y="21646"/>
                </a:lnTo>
                <a:lnTo>
                  <a:pt x="5109" y="21507"/>
                </a:lnTo>
                <a:lnTo>
                  <a:pt x="5856" y="21369"/>
                </a:lnTo>
                <a:lnTo>
                  <a:pt x="6604" y="21092"/>
                </a:lnTo>
                <a:lnTo>
                  <a:pt x="7227" y="20676"/>
                </a:lnTo>
                <a:lnTo>
                  <a:pt x="7726" y="20123"/>
                </a:lnTo>
                <a:lnTo>
                  <a:pt x="8100" y="19569"/>
                </a:lnTo>
                <a:lnTo>
                  <a:pt x="8349" y="19015"/>
                </a:lnTo>
                <a:lnTo>
                  <a:pt x="8473" y="18323"/>
                </a:lnTo>
                <a:lnTo>
                  <a:pt x="8473" y="6276"/>
                </a:lnTo>
                <a:lnTo>
                  <a:pt x="20561" y="6276"/>
                </a:lnTo>
                <a:lnTo>
                  <a:pt x="20561" y="16107"/>
                </a:lnTo>
                <a:lnTo>
                  <a:pt x="20187" y="15830"/>
                </a:lnTo>
                <a:lnTo>
                  <a:pt x="19938" y="15692"/>
                </a:lnTo>
                <a:lnTo>
                  <a:pt x="19564" y="15553"/>
                </a:lnTo>
                <a:lnTo>
                  <a:pt x="19190" y="15415"/>
                </a:lnTo>
                <a:lnTo>
                  <a:pt x="18692" y="15276"/>
                </a:lnTo>
                <a:lnTo>
                  <a:pt x="18318" y="15138"/>
                </a:lnTo>
                <a:lnTo>
                  <a:pt x="17944" y="15138"/>
                </a:lnTo>
                <a:lnTo>
                  <a:pt x="17446" y="15138"/>
                </a:lnTo>
                <a:lnTo>
                  <a:pt x="16573" y="15138"/>
                </a:lnTo>
                <a:lnTo>
                  <a:pt x="15826" y="15276"/>
                </a:lnTo>
                <a:lnTo>
                  <a:pt x="15078" y="15692"/>
                </a:lnTo>
                <a:lnTo>
                  <a:pt x="14455" y="15969"/>
                </a:lnTo>
                <a:lnTo>
                  <a:pt x="13956" y="16523"/>
                </a:lnTo>
                <a:lnTo>
                  <a:pt x="13583" y="17076"/>
                </a:lnTo>
                <a:lnTo>
                  <a:pt x="13333" y="17630"/>
                </a:lnTo>
                <a:lnTo>
                  <a:pt x="13209" y="18323"/>
                </a:lnTo>
                <a:lnTo>
                  <a:pt x="13333" y="19015"/>
                </a:lnTo>
                <a:lnTo>
                  <a:pt x="13583" y="19569"/>
                </a:lnTo>
                <a:lnTo>
                  <a:pt x="13956" y="20123"/>
                </a:lnTo>
                <a:lnTo>
                  <a:pt x="14455" y="20676"/>
                </a:lnTo>
                <a:lnTo>
                  <a:pt x="15078" y="21092"/>
                </a:lnTo>
                <a:lnTo>
                  <a:pt x="15826" y="21369"/>
                </a:lnTo>
                <a:lnTo>
                  <a:pt x="16573" y="21507"/>
                </a:lnTo>
                <a:lnTo>
                  <a:pt x="17446" y="21646"/>
                </a:lnTo>
                <a:lnTo>
                  <a:pt x="18318" y="21507"/>
                </a:lnTo>
                <a:lnTo>
                  <a:pt x="19066" y="21369"/>
                </a:lnTo>
                <a:lnTo>
                  <a:pt x="19813" y="21092"/>
                </a:lnTo>
                <a:lnTo>
                  <a:pt x="20436" y="20676"/>
                </a:lnTo>
                <a:lnTo>
                  <a:pt x="20935" y="20123"/>
                </a:lnTo>
                <a:lnTo>
                  <a:pt x="21309" y="19569"/>
                </a:lnTo>
                <a:lnTo>
                  <a:pt x="21558" y="19015"/>
                </a:lnTo>
                <a:lnTo>
                  <a:pt x="21683" y="18323"/>
                </a:lnTo>
                <a:lnTo>
                  <a:pt x="21683" y="10061"/>
                </a:lnTo>
                <a:lnTo>
                  <a:pt x="21683" y="46"/>
                </a:lnTo>
                <a:lnTo>
                  <a:pt x="7352" y="46"/>
                </a:lnTo>
                <a:close/>
              </a:path>
            </a:pathLst>
          </a:custGeom>
          <a:solidFill>
            <a:srgbClr val="FFBE7D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5" name="Music"/>
          <p:cNvSpPr>
            <a:spLocks noEditPoints="1" noChangeArrowheads="1"/>
          </p:cNvSpPr>
          <p:nvPr/>
        </p:nvSpPr>
        <p:spPr bwMode="auto">
          <a:xfrm>
            <a:off x="7772400" y="304801"/>
            <a:ext cx="828675" cy="762000"/>
          </a:xfrm>
          <a:custGeom>
            <a:avLst/>
            <a:gdLst>
              <a:gd name="T0" fmla="*/ 7352 w 21600"/>
              <a:gd name="T1" fmla="*/ 46 h 21600"/>
              <a:gd name="T2" fmla="*/ 7373 w 21600"/>
              <a:gd name="T3" fmla="*/ 9900 h 21600"/>
              <a:gd name="T4" fmla="*/ 21683 w 21600"/>
              <a:gd name="T5" fmla="*/ 10061 h 21600"/>
              <a:gd name="T6" fmla="*/ 7352 w 21600"/>
              <a:gd name="T7" fmla="*/ 46 h 21600"/>
              <a:gd name="T8" fmla="*/ 21600 w 21600"/>
              <a:gd name="T9" fmla="*/ 0 h 21600"/>
              <a:gd name="T10" fmla="*/ 7975 w 21600"/>
              <a:gd name="T11" fmla="*/ 923 h 21600"/>
              <a:gd name="T12" fmla="*/ 20935 w 21600"/>
              <a:gd name="T13" fmla="*/ 5354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T10" t="T11" r="T12" b="T13"/>
            <a:pathLst>
              <a:path w="21600" h="21600">
                <a:moveTo>
                  <a:pt x="7352" y="46"/>
                </a:moveTo>
                <a:lnTo>
                  <a:pt x="7373" y="9900"/>
                </a:lnTo>
                <a:lnTo>
                  <a:pt x="7352" y="16107"/>
                </a:lnTo>
                <a:lnTo>
                  <a:pt x="7103" y="15969"/>
                </a:lnTo>
                <a:lnTo>
                  <a:pt x="6729" y="15692"/>
                </a:lnTo>
                <a:lnTo>
                  <a:pt x="6355" y="15553"/>
                </a:lnTo>
                <a:lnTo>
                  <a:pt x="5981" y="15415"/>
                </a:lnTo>
                <a:lnTo>
                  <a:pt x="5607" y="15276"/>
                </a:lnTo>
                <a:lnTo>
                  <a:pt x="5109" y="15138"/>
                </a:lnTo>
                <a:lnTo>
                  <a:pt x="4735" y="15138"/>
                </a:lnTo>
                <a:lnTo>
                  <a:pt x="4236" y="15138"/>
                </a:lnTo>
                <a:lnTo>
                  <a:pt x="3364" y="15138"/>
                </a:lnTo>
                <a:lnTo>
                  <a:pt x="2616" y="15276"/>
                </a:lnTo>
                <a:lnTo>
                  <a:pt x="1869" y="15692"/>
                </a:lnTo>
                <a:lnTo>
                  <a:pt x="1246" y="15969"/>
                </a:lnTo>
                <a:lnTo>
                  <a:pt x="747" y="16523"/>
                </a:lnTo>
                <a:lnTo>
                  <a:pt x="373" y="17076"/>
                </a:lnTo>
                <a:lnTo>
                  <a:pt x="124" y="17630"/>
                </a:lnTo>
                <a:lnTo>
                  <a:pt x="0" y="18323"/>
                </a:lnTo>
                <a:lnTo>
                  <a:pt x="124" y="19015"/>
                </a:lnTo>
                <a:lnTo>
                  <a:pt x="373" y="19569"/>
                </a:lnTo>
                <a:lnTo>
                  <a:pt x="747" y="20123"/>
                </a:lnTo>
                <a:lnTo>
                  <a:pt x="1246" y="20676"/>
                </a:lnTo>
                <a:lnTo>
                  <a:pt x="1869" y="21092"/>
                </a:lnTo>
                <a:lnTo>
                  <a:pt x="2616" y="21369"/>
                </a:lnTo>
                <a:lnTo>
                  <a:pt x="3364" y="21507"/>
                </a:lnTo>
                <a:lnTo>
                  <a:pt x="4236" y="21646"/>
                </a:lnTo>
                <a:lnTo>
                  <a:pt x="5109" y="21507"/>
                </a:lnTo>
                <a:lnTo>
                  <a:pt x="5856" y="21369"/>
                </a:lnTo>
                <a:lnTo>
                  <a:pt x="6604" y="21092"/>
                </a:lnTo>
                <a:lnTo>
                  <a:pt x="7227" y="20676"/>
                </a:lnTo>
                <a:lnTo>
                  <a:pt x="7726" y="20123"/>
                </a:lnTo>
                <a:lnTo>
                  <a:pt x="8100" y="19569"/>
                </a:lnTo>
                <a:lnTo>
                  <a:pt x="8349" y="19015"/>
                </a:lnTo>
                <a:lnTo>
                  <a:pt x="8473" y="18323"/>
                </a:lnTo>
                <a:lnTo>
                  <a:pt x="8473" y="6276"/>
                </a:lnTo>
                <a:lnTo>
                  <a:pt x="20561" y="6276"/>
                </a:lnTo>
                <a:lnTo>
                  <a:pt x="20561" y="16107"/>
                </a:lnTo>
                <a:lnTo>
                  <a:pt x="20187" y="15830"/>
                </a:lnTo>
                <a:lnTo>
                  <a:pt x="19938" y="15692"/>
                </a:lnTo>
                <a:lnTo>
                  <a:pt x="19564" y="15553"/>
                </a:lnTo>
                <a:lnTo>
                  <a:pt x="19190" y="15415"/>
                </a:lnTo>
                <a:lnTo>
                  <a:pt x="18692" y="15276"/>
                </a:lnTo>
                <a:lnTo>
                  <a:pt x="18318" y="15138"/>
                </a:lnTo>
                <a:lnTo>
                  <a:pt x="17944" y="15138"/>
                </a:lnTo>
                <a:lnTo>
                  <a:pt x="17446" y="15138"/>
                </a:lnTo>
                <a:lnTo>
                  <a:pt x="16573" y="15138"/>
                </a:lnTo>
                <a:lnTo>
                  <a:pt x="15826" y="15276"/>
                </a:lnTo>
                <a:lnTo>
                  <a:pt x="15078" y="15692"/>
                </a:lnTo>
                <a:lnTo>
                  <a:pt x="14455" y="15969"/>
                </a:lnTo>
                <a:lnTo>
                  <a:pt x="13956" y="16523"/>
                </a:lnTo>
                <a:lnTo>
                  <a:pt x="13583" y="17076"/>
                </a:lnTo>
                <a:lnTo>
                  <a:pt x="13333" y="17630"/>
                </a:lnTo>
                <a:lnTo>
                  <a:pt x="13209" y="18323"/>
                </a:lnTo>
                <a:lnTo>
                  <a:pt x="13333" y="19015"/>
                </a:lnTo>
                <a:lnTo>
                  <a:pt x="13583" y="19569"/>
                </a:lnTo>
                <a:lnTo>
                  <a:pt x="13956" y="20123"/>
                </a:lnTo>
                <a:lnTo>
                  <a:pt x="14455" y="20676"/>
                </a:lnTo>
                <a:lnTo>
                  <a:pt x="15078" y="21092"/>
                </a:lnTo>
                <a:lnTo>
                  <a:pt x="15826" y="21369"/>
                </a:lnTo>
                <a:lnTo>
                  <a:pt x="16573" y="21507"/>
                </a:lnTo>
                <a:lnTo>
                  <a:pt x="17446" y="21646"/>
                </a:lnTo>
                <a:lnTo>
                  <a:pt x="18318" y="21507"/>
                </a:lnTo>
                <a:lnTo>
                  <a:pt x="19066" y="21369"/>
                </a:lnTo>
                <a:lnTo>
                  <a:pt x="19813" y="21092"/>
                </a:lnTo>
                <a:lnTo>
                  <a:pt x="20436" y="20676"/>
                </a:lnTo>
                <a:lnTo>
                  <a:pt x="20935" y="20123"/>
                </a:lnTo>
                <a:lnTo>
                  <a:pt x="21309" y="19569"/>
                </a:lnTo>
                <a:lnTo>
                  <a:pt x="21558" y="19015"/>
                </a:lnTo>
                <a:lnTo>
                  <a:pt x="21683" y="18323"/>
                </a:lnTo>
                <a:lnTo>
                  <a:pt x="21683" y="10061"/>
                </a:lnTo>
                <a:lnTo>
                  <a:pt x="21683" y="46"/>
                </a:lnTo>
                <a:lnTo>
                  <a:pt x="7352" y="46"/>
                </a:lnTo>
                <a:close/>
              </a:path>
            </a:pathLst>
          </a:custGeom>
          <a:solidFill>
            <a:srgbClr val="FFBE7D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DO" b="1" dirty="0" smtClean="0"/>
              <a:t>Atmósfera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s-DO" dirty="0" smtClean="0"/>
          </a:p>
          <a:p>
            <a:endParaRPr lang="es-DO" dirty="0" smtClean="0"/>
          </a:p>
          <a:p>
            <a:r>
              <a:rPr lang="es-DO" dirty="0" smtClean="0"/>
              <a:t>Crear </a:t>
            </a:r>
            <a:r>
              <a:rPr lang="es-DO" dirty="0" smtClean="0"/>
              <a:t>una atmósfera de espiritualidad, donde todos puedan sentir y percibir las fragancias divinas es también uno de los objetivos de las reuniones.  Para crear esta atmósfera es importante la limpieza del lugar, la decoración, tener asientos o sillas confortables para todos, etc.</a:t>
            </a:r>
            <a:endParaRPr lang="en-US" dirty="0" smtClean="0"/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DO" b="1" dirty="0" smtClean="0"/>
              <a:t>Lectura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endParaRPr lang="es-DO" dirty="0" smtClean="0"/>
          </a:p>
          <a:p>
            <a:r>
              <a:rPr lang="es-DO" dirty="0" smtClean="0"/>
              <a:t>Aquellos </a:t>
            </a:r>
            <a:r>
              <a:rPr lang="es-DO" dirty="0" smtClean="0"/>
              <a:t>que tendrán que leer textos u oraciones especiales, deberán tener acceso previo a ellos.  Los invitados podrán leer primero, personas de diferentes edades pueden también ser solicitadas, así como también en diferentes idiomas etc.  (Puede seleccionar oraciones de la primera parte del libro </a:t>
            </a:r>
            <a:r>
              <a:rPr lang="es-DO" i="1" dirty="0" smtClean="0"/>
              <a:t>Palabras de Dios</a:t>
            </a:r>
            <a:r>
              <a:rPr lang="es-DO" dirty="0" smtClean="0"/>
              <a:t>, y seleccionar textos del mismo libro </a:t>
            </a:r>
            <a:r>
              <a:rPr lang="es-DO" dirty="0" smtClean="0"/>
              <a:t>a partir </a:t>
            </a:r>
            <a:r>
              <a:rPr lang="es-DO" dirty="0" smtClean="0"/>
              <a:t>de la </a:t>
            </a:r>
            <a:r>
              <a:rPr lang="es-DO" dirty="0" smtClean="0"/>
              <a:t>pág.. </a:t>
            </a:r>
            <a:r>
              <a:rPr lang="es-DO" dirty="0" smtClean="0"/>
              <a:t>37.  Otras citas de los textos sagrados puedes encontrar en tus libros Ruhi</a:t>
            </a:r>
            <a:r>
              <a:rPr lang="es-DO" dirty="0" smtClean="0"/>
              <a:t>.)</a:t>
            </a:r>
            <a:endParaRPr lang="en-US" dirty="0" smtClean="0"/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DO" b="1" dirty="0" smtClean="0"/>
              <a:t>Invitación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s-DO" dirty="0" smtClean="0"/>
              <a:t>Invite </a:t>
            </a:r>
            <a:r>
              <a:rPr lang="es-DO" dirty="0" smtClean="0"/>
              <a:t>personalmente o remita tarjetas o cartas de invitación, pida ayuda de otros amigos para contactar las personas, anuncie su reunión en la Fiesta de 19 Días o en otras ocasiones propicias.</a:t>
            </a:r>
            <a:endParaRPr lang="en-US" dirty="0" smtClean="0"/>
          </a:p>
          <a:p>
            <a:pPr>
              <a:buNone/>
            </a:pPr>
            <a:endParaRPr lang="en-US" dirty="0"/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67000" y="3657600"/>
            <a:ext cx="3965737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DO" b="1" dirty="0" smtClean="0"/>
              <a:t>El Anfitrión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s-DO" dirty="0" smtClean="0"/>
          </a:p>
          <a:p>
            <a:endParaRPr lang="es-DO" dirty="0" smtClean="0"/>
          </a:p>
          <a:p>
            <a:endParaRPr lang="es-DO" dirty="0" smtClean="0"/>
          </a:p>
          <a:p>
            <a:r>
              <a:rPr lang="es-DO" dirty="0" smtClean="0"/>
              <a:t>Usted </a:t>
            </a:r>
            <a:r>
              <a:rPr lang="es-DO" dirty="0" smtClean="0"/>
              <a:t>debe usar todos los sentidos: vista, oído, tacto, gusto y olfato para crear una atmósfera espiritual.  No se olvide de tener alegría!</a:t>
            </a:r>
            <a:endParaRPr lang="en-US" dirty="0"/>
          </a:p>
        </p:txBody>
      </p:sp>
    </p:spTree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PR" b="1" dirty="0" smtClean="0"/>
              <a:t>Que queremos decir con </a:t>
            </a:r>
            <a:br>
              <a:rPr lang="es-PR" b="1" dirty="0" smtClean="0"/>
            </a:br>
            <a:r>
              <a:rPr lang="es-PR" b="1" dirty="0" smtClean="0"/>
              <a:t>Los Sentidos</a:t>
            </a:r>
            <a:endParaRPr lang="es-PR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7500" lnSpcReduction="20000"/>
          </a:bodyPr>
          <a:lstStyle/>
          <a:p>
            <a:pPr lvl="0"/>
            <a:endParaRPr lang="es-DO" b="1" u="sng" dirty="0" smtClean="0"/>
          </a:p>
          <a:p>
            <a:pPr lvl="0"/>
            <a:r>
              <a:rPr lang="es-DO" b="1" u="sng" dirty="0" smtClean="0"/>
              <a:t>Vista</a:t>
            </a:r>
            <a:r>
              <a:rPr lang="es-DO" u="sng" dirty="0" smtClean="0"/>
              <a:t>:</a:t>
            </a:r>
            <a:r>
              <a:rPr lang="es-DO" dirty="0" smtClean="0"/>
              <a:t> Decorar el local con plantas, flores, velas u otros objetos.  Haga usted mismo un proyecto de decoración  del lugar.  </a:t>
            </a:r>
            <a:endParaRPr lang="en-US" dirty="0" smtClean="0"/>
          </a:p>
          <a:p>
            <a:pPr lvl="0"/>
            <a:r>
              <a:rPr lang="es-DO" b="1" u="sng" dirty="0" smtClean="0"/>
              <a:t>Olfato:</a:t>
            </a:r>
            <a:r>
              <a:rPr lang="es-DO" dirty="0" smtClean="0"/>
              <a:t> Use ambientador o flores frescas en el ambiente, abra las ventanas, hierva agua con canela etc.</a:t>
            </a:r>
            <a:endParaRPr lang="en-US" dirty="0" smtClean="0"/>
          </a:p>
          <a:p>
            <a:pPr lvl="0"/>
            <a:r>
              <a:rPr lang="es-DO" b="1" u="sng" dirty="0" smtClean="0"/>
              <a:t>Tacto: </a:t>
            </a:r>
            <a:r>
              <a:rPr lang="es-DO" b="1" dirty="0" smtClean="0"/>
              <a:t> </a:t>
            </a:r>
            <a:r>
              <a:rPr lang="es-DO" dirty="0" smtClean="0"/>
              <a:t>Salude a sus amigos con apretón de manos o un abrazo cariñoso y sincero.  Prepare un puesto confortable para que todos se sienten.  Verifique que el local tenga una temperatura agradable.</a:t>
            </a:r>
            <a:endParaRPr lang="en-US" dirty="0" smtClean="0"/>
          </a:p>
          <a:p>
            <a:pPr lvl="0"/>
            <a:r>
              <a:rPr lang="es-DO" b="1" u="sng" dirty="0" smtClean="0"/>
              <a:t>Oído: </a:t>
            </a:r>
            <a:r>
              <a:rPr lang="es-DO" dirty="0" smtClean="0"/>
              <a:t> </a:t>
            </a:r>
            <a:r>
              <a:rPr lang="es-DO" dirty="0" smtClean="0"/>
              <a:t>Tenga música agradable y apropiada de fondo,  incluyendo </a:t>
            </a:r>
            <a:r>
              <a:rPr lang="es-DO" dirty="0" smtClean="0"/>
              <a:t>música.  </a:t>
            </a:r>
            <a:endParaRPr lang="en-US" dirty="0" smtClean="0"/>
          </a:p>
          <a:p>
            <a:r>
              <a:rPr lang="es-DO" b="1" u="sng" dirty="0" smtClean="0"/>
              <a:t>Gusto:</a:t>
            </a:r>
            <a:r>
              <a:rPr lang="es-DO" u="sng" dirty="0" smtClean="0"/>
              <a:t>  </a:t>
            </a:r>
            <a:r>
              <a:rPr lang="es-DO" dirty="0" smtClean="0"/>
              <a:t>Sirva </a:t>
            </a:r>
            <a:r>
              <a:rPr lang="es-DO" dirty="0" smtClean="0"/>
              <a:t>usted mismo agua, té, aromática, café, jugo o cualquier otra cosa.  Todo esto ayuda a promover un ambiente de amistad y camaradería.</a:t>
            </a:r>
            <a:endParaRPr lang="en-US" dirty="0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PR" b="1" dirty="0" smtClean="0"/>
              <a:t>Plan de Reunión Devocional</a:t>
            </a:r>
            <a:endParaRPr lang="es-PR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s-DO" dirty="0" smtClean="0"/>
              <a:t>ANFITRION</a:t>
            </a:r>
            <a:endParaRPr lang="en-US" dirty="0" smtClean="0"/>
          </a:p>
          <a:p>
            <a:r>
              <a:rPr lang="es-DO" dirty="0" smtClean="0"/>
              <a:t>DIA</a:t>
            </a:r>
            <a:endParaRPr lang="en-US" dirty="0" smtClean="0"/>
          </a:p>
          <a:p>
            <a:r>
              <a:rPr lang="es-DO" dirty="0" smtClean="0"/>
              <a:t> </a:t>
            </a:r>
            <a:r>
              <a:rPr lang="es-DO" dirty="0" smtClean="0"/>
              <a:t>HORA</a:t>
            </a:r>
            <a:endParaRPr lang="en-US" dirty="0" smtClean="0"/>
          </a:p>
          <a:p>
            <a:r>
              <a:rPr lang="es-DO" dirty="0" smtClean="0"/>
              <a:t> </a:t>
            </a:r>
            <a:r>
              <a:rPr lang="es-DO" dirty="0" smtClean="0"/>
              <a:t>LUGAR</a:t>
            </a:r>
            <a:endParaRPr lang="en-US" dirty="0" smtClean="0"/>
          </a:p>
          <a:p>
            <a:r>
              <a:rPr lang="es-DO" dirty="0" smtClean="0"/>
              <a:t> </a:t>
            </a:r>
            <a:r>
              <a:rPr lang="es-DO" dirty="0" smtClean="0"/>
              <a:t>INVITADOS</a:t>
            </a:r>
            <a:endParaRPr lang="en-US" dirty="0" smtClean="0"/>
          </a:p>
          <a:p>
            <a:r>
              <a:rPr lang="es-DO" dirty="0" smtClean="0"/>
              <a:t>ORGANIZACIÓN DEL LUGAR</a:t>
            </a:r>
            <a:endParaRPr lang="en-US" dirty="0" smtClean="0"/>
          </a:p>
          <a:p>
            <a:r>
              <a:rPr lang="es-DO" dirty="0" smtClean="0"/>
              <a:t> </a:t>
            </a:r>
            <a:r>
              <a:rPr lang="es-DO" dirty="0" smtClean="0"/>
              <a:t>MOTIVO </a:t>
            </a:r>
            <a:r>
              <a:rPr lang="es-DO" dirty="0" smtClean="0"/>
              <a:t>DE LAS ORACIONES</a:t>
            </a:r>
            <a:endParaRPr lang="en-US" dirty="0" smtClean="0"/>
          </a:p>
          <a:p>
            <a:pPr>
              <a:buNone/>
            </a:pPr>
            <a:endParaRPr lang="en-US" dirty="0" smtClean="0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PR" dirty="0" smtClean="0"/>
              <a:t>Plan de Reunión Devocional</a:t>
            </a:r>
            <a:endParaRPr lang="es-P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s-DO" dirty="0" smtClean="0"/>
              <a:t>PROGRAMA  (BIENVENIDA, ORACIONES,  LECTURA, MUSICA, BRINDIS, OTRO)</a:t>
            </a:r>
            <a:endParaRPr lang="en-US" dirty="0" smtClean="0"/>
          </a:p>
          <a:p>
            <a:r>
              <a:rPr lang="es-DO" dirty="0" smtClean="0"/>
              <a:t>1</a:t>
            </a:r>
            <a:r>
              <a:rPr lang="es-DO" dirty="0" smtClean="0"/>
              <a:t>.</a:t>
            </a:r>
            <a:endParaRPr lang="en-US" dirty="0" smtClean="0"/>
          </a:p>
          <a:p>
            <a:r>
              <a:rPr lang="es-DO" dirty="0" smtClean="0"/>
              <a:t>2</a:t>
            </a:r>
            <a:r>
              <a:rPr lang="es-DO" dirty="0" smtClean="0"/>
              <a:t>.</a:t>
            </a:r>
            <a:endParaRPr lang="en-US" dirty="0" smtClean="0"/>
          </a:p>
          <a:p>
            <a:r>
              <a:rPr lang="es-DO" dirty="0" smtClean="0"/>
              <a:t>3</a:t>
            </a:r>
            <a:r>
              <a:rPr lang="es-DO" dirty="0" smtClean="0"/>
              <a:t>.</a:t>
            </a:r>
            <a:endParaRPr lang="en-US" dirty="0" smtClean="0"/>
          </a:p>
          <a:p>
            <a:r>
              <a:rPr lang="es-DO" dirty="0" smtClean="0"/>
              <a:t>4</a:t>
            </a:r>
            <a:r>
              <a:rPr lang="es-DO" dirty="0" smtClean="0"/>
              <a:t>.</a:t>
            </a:r>
            <a:endParaRPr lang="en-US" dirty="0" smtClean="0"/>
          </a:p>
          <a:p>
            <a:r>
              <a:rPr lang="es-DO" dirty="0" smtClean="0"/>
              <a:t>5</a:t>
            </a:r>
            <a:r>
              <a:rPr lang="es-DO" dirty="0" smtClean="0"/>
              <a:t>.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etc</a:t>
            </a:r>
            <a:endParaRPr lang="en-US" dirty="0" smtClean="0"/>
          </a:p>
          <a:p>
            <a:endParaRPr lang="en-US" dirty="0" smtClean="0"/>
          </a:p>
          <a:p>
            <a:pPr>
              <a:buNone/>
            </a:pP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47328" y="2967335"/>
            <a:ext cx="864935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n-US" sz="54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Gracias </a:t>
            </a:r>
            <a:r>
              <a:rPr lang="en-US" sz="5400" b="1" cap="all" spc="0" dirty="0" err="1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por</a:t>
            </a:r>
            <a:r>
              <a:rPr lang="en-US" sz="54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</a:t>
            </a:r>
            <a:r>
              <a:rPr lang="en-US" sz="5400" b="1" cap="all" spc="0" dirty="0" err="1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su</a:t>
            </a:r>
            <a:r>
              <a:rPr lang="en-US" sz="54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</a:t>
            </a:r>
            <a:r>
              <a:rPr lang="en-US" sz="5400" b="1" cap="all" spc="0" dirty="0" err="1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atencion</a:t>
            </a:r>
            <a:endParaRPr lang="en-US" sz="5400" b="1" cap="all" spc="0" dirty="0" smtClean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an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Media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129</TotalTime>
  <Words>656</Words>
  <Application>Microsoft Office PowerPoint</Application>
  <PresentationFormat>On-screen Show (4:3)</PresentationFormat>
  <Paragraphs>73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Median</vt:lpstr>
      <vt:lpstr>REUNIONES DEVOCIONALES</vt:lpstr>
      <vt:lpstr>Reuniones Devocionales</vt:lpstr>
      <vt:lpstr>Preparándose para Ser el Anfitrión  de una Reunión Espiritual </vt:lpstr>
      <vt:lpstr>Razón de la Reunión</vt:lpstr>
      <vt:lpstr>Razón de la Reunión</vt:lpstr>
      <vt:lpstr>Música</vt:lpstr>
      <vt:lpstr>Atmósfera</vt:lpstr>
      <vt:lpstr>Lectura</vt:lpstr>
      <vt:lpstr>Invitación</vt:lpstr>
      <vt:lpstr>El Anfitrión</vt:lpstr>
      <vt:lpstr>Que queremos decir con  Los Sentidos</vt:lpstr>
      <vt:lpstr>Plan de Reunión Devocional</vt:lpstr>
      <vt:lpstr>Plan de Reunión Devocional</vt:lpstr>
      <vt:lpstr>Slide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REUNIONES DEVOCIONALES</dc:title>
  <dc:creator>Comite de Agrupacion</dc:creator>
  <cp:lastModifiedBy>Comite de Agrupacion</cp:lastModifiedBy>
  <cp:revision>1</cp:revision>
  <dcterms:created xsi:type="dcterms:W3CDTF">2010-05-23T15:20:07Z</dcterms:created>
  <dcterms:modified xsi:type="dcterms:W3CDTF">2010-05-23T17:29:41Z</dcterms:modified>
</cp:coreProperties>
</file>