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19"/>
  </p:notesMasterIdLst>
  <p:sldIdLst>
    <p:sldId id="281" r:id="rId2"/>
    <p:sldId id="256" r:id="rId3"/>
    <p:sldId id="257" r:id="rId4"/>
    <p:sldId id="261" r:id="rId5"/>
    <p:sldId id="258" r:id="rId6"/>
    <p:sldId id="259" r:id="rId7"/>
    <p:sldId id="260" r:id="rId8"/>
    <p:sldId id="264" r:id="rId9"/>
    <p:sldId id="262" r:id="rId10"/>
    <p:sldId id="265" r:id="rId11"/>
    <p:sldId id="282" r:id="rId12"/>
    <p:sldId id="267" r:id="rId13"/>
    <p:sldId id="278" r:id="rId14"/>
    <p:sldId id="277" r:id="rId15"/>
    <p:sldId id="279" r:id="rId16"/>
    <p:sldId id="283" r:id="rId17"/>
    <p:sldId id="284" r:id="rId1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a:srgbClr val="FF9999"/>
    <a:srgbClr val="969696"/>
    <a:srgbClr val="000000"/>
    <a:srgbClr val="99CC00"/>
    <a:srgbClr val="FFFFFF"/>
    <a:srgbClr val="FF66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28" autoAdjust="0"/>
  </p:normalViewPr>
  <p:slideViewPr>
    <p:cSldViewPr>
      <p:cViewPr varScale="1">
        <p:scale>
          <a:sx n="76" d="100"/>
          <a:sy n="76" d="100"/>
        </p:scale>
        <p:origin x="-97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s-ES"/>
          </a:p>
        </p:txBody>
      </p:sp>
      <p:sp>
        <p:nvSpPr>
          <p:cNvPr id="2662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s-ES"/>
          </a:p>
        </p:txBody>
      </p:sp>
      <p:sp>
        <p:nvSpPr>
          <p:cNvPr id="266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s-E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F7559B5C-224E-4A0D-88BE-E60BD2E90917}" type="slidenum">
              <a:rPr lang="es-ES"/>
              <a:pPr/>
              <a:t>‹Nº›</a:t>
            </a:fld>
            <a:endParaRPr lang="es-ES"/>
          </a:p>
        </p:txBody>
      </p:sp>
    </p:spTree>
    <p:extLst>
      <p:ext uri="{BB962C8B-B14F-4D97-AF65-F5344CB8AC3E}">
        <p14:creationId xmlns:p14="http://schemas.microsoft.com/office/powerpoint/2010/main" val="36295856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5058" name="Group 2"/>
          <p:cNvGrpSpPr>
            <a:grpSpLocks/>
          </p:cNvGrpSpPr>
          <p:nvPr/>
        </p:nvGrpSpPr>
        <p:grpSpPr bwMode="auto">
          <a:xfrm>
            <a:off x="0" y="0"/>
            <a:ext cx="9144000" cy="6934200"/>
            <a:chOff x="0" y="0"/>
            <a:chExt cx="5760" cy="4368"/>
          </a:xfrm>
        </p:grpSpPr>
        <p:sp>
          <p:nvSpPr>
            <p:cNvPr id="45059"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0"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1"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2"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3"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4"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5"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6"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7"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68"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45069"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45070"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71"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72"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73"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74"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75"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5076"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sp>
        <p:nvSpPr>
          <p:cNvPr id="45077" name="Rectangle 21"/>
          <p:cNvSpPr>
            <a:spLocks noGrp="1" noChangeArrowheads="1"/>
          </p:cNvSpPr>
          <p:nvPr>
            <p:ph type="ctrTitle" sz="quarter"/>
          </p:nvPr>
        </p:nvSpPr>
        <p:spPr>
          <a:xfrm>
            <a:off x="685800" y="1828800"/>
            <a:ext cx="7772400" cy="1736725"/>
          </a:xfrm>
        </p:spPr>
        <p:txBody>
          <a:bodyPr/>
          <a:lstStyle>
            <a:lvl1pPr>
              <a:defRPr sz="5400"/>
            </a:lvl1pPr>
          </a:lstStyle>
          <a:p>
            <a:pPr lvl="0"/>
            <a:r>
              <a:rPr lang="es-ES" noProof="0" smtClean="0"/>
              <a:t>Haga clic para cambiar el estilo de título	</a:t>
            </a:r>
          </a:p>
        </p:txBody>
      </p:sp>
      <p:sp>
        <p:nvSpPr>
          <p:cNvPr id="45078"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ES" noProof="0" smtClean="0"/>
              <a:t>Haga clic para modificar el estilo de subtítulo del patrón</a:t>
            </a:r>
          </a:p>
        </p:txBody>
      </p:sp>
      <p:sp>
        <p:nvSpPr>
          <p:cNvPr id="45079" name="Rectangle 23"/>
          <p:cNvSpPr>
            <a:spLocks noGrp="1" noChangeArrowheads="1"/>
          </p:cNvSpPr>
          <p:nvPr>
            <p:ph type="dt" sz="quarter" idx="2"/>
          </p:nvPr>
        </p:nvSpPr>
        <p:spPr/>
        <p:txBody>
          <a:bodyPr/>
          <a:lstStyle>
            <a:lvl1pPr>
              <a:defRPr/>
            </a:lvl1pPr>
          </a:lstStyle>
          <a:p>
            <a:endParaRPr lang="es-ES"/>
          </a:p>
        </p:txBody>
      </p:sp>
      <p:sp>
        <p:nvSpPr>
          <p:cNvPr id="45080" name="Rectangle 24"/>
          <p:cNvSpPr>
            <a:spLocks noGrp="1" noChangeArrowheads="1"/>
          </p:cNvSpPr>
          <p:nvPr>
            <p:ph type="ftr" sz="quarter" idx="3"/>
          </p:nvPr>
        </p:nvSpPr>
        <p:spPr/>
        <p:txBody>
          <a:bodyPr/>
          <a:lstStyle>
            <a:lvl1pPr>
              <a:defRPr/>
            </a:lvl1pPr>
          </a:lstStyle>
          <a:p>
            <a:endParaRPr lang="es-ES"/>
          </a:p>
        </p:txBody>
      </p:sp>
      <p:sp>
        <p:nvSpPr>
          <p:cNvPr id="45081" name="Rectangle 25"/>
          <p:cNvSpPr>
            <a:spLocks noGrp="1" noChangeArrowheads="1"/>
          </p:cNvSpPr>
          <p:nvPr>
            <p:ph type="sldNum" sz="quarter" idx="4"/>
          </p:nvPr>
        </p:nvSpPr>
        <p:spPr/>
        <p:txBody>
          <a:bodyPr/>
          <a:lstStyle>
            <a:lvl1pPr>
              <a:defRPr/>
            </a:lvl1pPr>
          </a:lstStyle>
          <a:p>
            <a:fld id="{5ACED00E-3B24-4B7A-9C18-B802F0C66DFE}" type="slidenum">
              <a:rPr lang="es-ES"/>
              <a:pPr/>
              <a:t>‹Nº›</a:t>
            </a:fld>
            <a:endParaRPr lang="es-ES"/>
          </a:p>
        </p:txBody>
      </p:sp>
    </p:spTree>
  </p:cSld>
  <p:clrMapOvr>
    <a:masterClrMapping/>
  </p:clrMapOvr>
  <p:transition spd="slow">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BA4041D0-83BB-4614-8F07-5197413F3289}" type="slidenum">
              <a:rPr lang="es-ES"/>
              <a:pPr/>
              <a:t>‹Nº›</a:t>
            </a:fld>
            <a:endParaRPr lang="es-ES"/>
          </a:p>
        </p:txBody>
      </p:sp>
    </p:spTree>
    <p:extLst>
      <p:ext uri="{BB962C8B-B14F-4D97-AF65-F5344CB8AC3E}">
        <p14:creationId xmlns:p14="http://schemas.microsoft.com/office/powerpoint/2010/main" val="2812888545"/>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7813"/>
            <a:ext cx="2057400" cy="5853112"/>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457200" y="277813"/>
            <a:ext cx="6019800" cy="5853112"/>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E4394F44-8767-45BC-B174-69F82E6FE084}" type="slidenum">
              <a:rPr lang="es-ES"/>
              <a:pPr/>
              <a:t>‹Nº›</a:t>
            </a:fld>
            <a:endParaRPr lang="es-ES"/>
          </a:p>
        </p:txBody>
      </p:sp>
    </p:spTree>
    <p:extLst>
      <p:ext uri="{BB962C8B-B14F-4D97-AF65-F5344CB8AC3E}">
        <p14:creationId xmlns:p14="http://schemas.microsoft.com/office/powerpoint/2010/main" val="440965692"/>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402D583B-229A-4EB6-A101-243AFCA7D233}" type="slidenum">
              <a:rPr lang="es-ES"/>
              <a:pPr/>
              <a:t>‹Nº›</a:t>
            </a:fld>
            <a:endParaRPr lang="es-ES"/>
          </a:p>
        </p:txBody>
      </p:sp>
    </p:spTree>
    <p:extLst>
      <p:ext uri="{BB962C8B-B14F-4D97-AF65-F5344CB8AC3E}">
        <p14:creationId xmlns:p14="http://schemas.microsoft.com/office/powerpoint/2010/main" val="2430481296"/>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77957061-FBDE-4D37-94EB-50876557F609}" type="slidenum">
              <a:rPr lang="es-ES"/>
              <a:pPr/>
              <a:t>‹Nº›</a:t>
            </a:fld>
            <a:endParaRPr lang="es-ES"/>
          </a:p>
        </p:txBody>
      </p:sp>
    </p:spTree>
    <p:extLst>
      <p:ext uri="{BB962C8B-B14F-4D97-AF65-F5344CB8AC3E}">
        <p14:creationId xmlns:p14="http://schemas.microsoft.com/office/powerpoint/2010/main" val="656646870"/>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457200" y="1600200"/>
            <a:ext cx="4038600" cy="453072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8200" y="1600200"/>
            <a:ext cx="4038600" cy="453072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lvl1pPr>
              <a:defRPr/>
            </a:lvl1pPr>
          </a:lstStyle>
          <a:p>
            <a:endParaRPr lang="es-ES"/>
          </a:p>
        </p:txBody>
      </p:sp>
      <p:sp>
        <p:nvSpPr>
          <p:cNvPr id="6" name="Marcador de pie de página 5"/>
          <p:cNvSpPr>
            <a:spLocks noGrp="1"/>
          </p:cNvSpPr>
          <p:nvPr>
            <p:ph type="ftr" sz="quarter" idx="11"/>
          </p:nvPr>
        </p:nvSpPr>
        <p:spPr/>
        <p:txBody>
          <a:bodyPr/>
          <a:lstStyle>
            <a:lvl1pPr>
              <a:defRPr/>
            </a:lvl1pPr>
          </a:lstStyle>
          <a:p>
            <a:endParaRPr lang="es-ES"/>
          </a:p>
        </p:txBody>
      </p:sp>
      <p:sp>
        <p:nvSpPr>
          <p:cNvPr id="7" name="Marcador de número de diapositiva 6"/>
          <p:cNvSpPr>
            <a:spLocks noGrp="1"/>
          </p:cNvSpPr>
          <p:nvPr>
            <p:ph type="sldNum" sz="quarter" idx="12"/>
          </p:nvPr>
        </p:nvSpPr>
        <p:spPr/>
        <p:txBody>
          <a:bodyPr/>
          <a:lstStyle>
            <a:lvl1pPr>
              <a:defRPr/>
            </a:lvl1pPr>
          </a:lstStyle>
          <a:p>
            <a:fld id="{CBB54B95-9EDE-44DD-A8D7-0AEBCCE1D37C}" type="slidenum">
              <a:rPr lang="es-ES"/>
              <a:pPr/>
              <a:t>‹Nº›</a:t>
            </a:fld>
            <a:endParaRPr lang="es-ES"/>
          </a:p>
        </p:txBody>
      </p:sp>
    </p:spTree>
    <p:extLst>
      <p:ext uri="{BB962C8B-B14F-4D97-AF65-F5344CB8AC3E}">
        <p14:creationId xmlns:p14="http://schemas.microsoft.com/office/powerpoint/2010/main" val="4120347539"/>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lvl1pPr>
              <a:defRPr/>
            </a:lvl1pPr>
          </a:lstStyle>
          <a:p>
            <a:endParaRPr lang="es-ES"/>
          </a:p>
        </p:txBody>
      </p:sp>
      <p:sp>
        <p:nvSpPr>
          <p:cNvPr id="8" name="Marcador de pie de página 7"/>
          <p:cNvSpPr>
            <a:spLocks noGrp="1"/>
          </p:cNvSpPr>
          <p:nvPr>
            <p:ph type="ftr" sz="quarter" idx="11"/>
          </p:nvPr>
        </p:nvSpPr>
        <p:spPr/>
        <p:txBody>
          <a:bodyPr/>
          <a:lstStyle>
            <a:lvl1pPr>
              <a:defRPr/>
            </a:lvl1pPr>
          </a:lstStyle>
          <a:p>
            <a:endParaRPr lang="es-ES"/>
          </a:p>
        </p:txBody>
      </p:sp>
      <p:sp>
        <p:nvSpPr>
          <p:cNvPr id="9" name="Marcador de número de diapositiva 8"/>
          <p:cNvSpPr>
            <a:spLocks noGrp="1"/>
          </p:cNvSpPr>
          <p:nvPr>
            <p:ph type="sldNum" sz="quarter" idx="12"/>
          </p:nvPr>
        </p:nvSpPr>
        <p:spPr/>
        <p:txBody>
          <a:bodyPr/>
          <a:lstStyle>
            <a:lvl1pPr>
              <a:defRPr/>
            </a:lvl1pPr>
          </a:lstStyle>
          <a:p>
            <a:fld id="{CABD3262-9034-48C4-ABFA-45D35B0F3FAE}" type="slidenum">
              <a:rPr lang="es-ES"/>
              <a:pPr/>
              <a:t>‹Nº›</a:t>
            </a:fld>
            <a:endParaRPr lang="es-ES"/>
          </a:p>
        </p:txBody>
      </p:sp>
    </p:spTree>
    <p:extLst>
      <p:ext uri="{BB962C8B-B14F-4D97-AF65-F5344CB8AC3E}">
        <p14:creationId xmlns:p14="http://schemas.microsoft.com/office/powerpoint/2010/main" val="4132228548"/>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lvl1pPr>
              <a:defRPr/>
            </a:lvl1pPr>
          </a:lstStyle>
          <a:p>
            <a:endParaRPr lang="es-ES"/>
          </a:p>
        </p:txBody>
      </p:sp>
      <p:sp>
        <p:nvSpPr>
          <p:cNvPr id="4" name="Marcador de pie de página 3"/>
          <p:cNvSpPr>
            <a:spLocks noGrp="1"/>
          </p:cNvSpPr>
          <p:nvPr>
            <p:ph type="ftr" sz="quarter" idx="11"/>
          </p:nvPr>
        </p:nvSpPr>
        <p:spPr/>
        <p:txBody>
          <a:bodyPr/>
          <a:lstStyle>
            <a:lvl1pPr>
              <a:defRPr/>
            </a:lvl1pPr>
          </a:lstStyle>
          <a:p>
            <a:endParaRPr lang="es-ES"/>
          </a:p>
        </p:txBody>
      </p:sp>
      <p:sp>
        <p:nvSpPr>
          <p:cNvPr id="5" name="Marcador de número de diapositiva 4"/>
          <p:cNvSpPr>
            <a:spLocks noGrp="1"/>
          </p:cNvSpPr>
          <p:nvPr>
            <p:ph type="sldNum" sz="quarter" idx="12"/>
          </p:nvPr>
        </p:nvSpPr>
        <p:spPr/>
        <p:txBody>
          <a:bodyPr/>
          <a:lstStyle>
            <a:lvl1pPr>
              <a:defRPr/>
            </a:lvl1pPr>
          </a:lstStyle>
          <a:p>
            <a:fld id="{4A7D0374-A7C0-4C0C-A7F6-9E86D10837C3}" type="slidenum">
              <a:rPr lang="es-ES"/>
              <a:pPr/>
              <a:t>‹Nº›</a:t>
            </a:fld>
            <a:endParaRPr lang="es-ES"/>
          </a:p>
        </p:txBody>
      </p:sp>
    </p:spTree>
    <p:extLst>
      <p:ext uri="{BB962C8B-B14F-4D97-AF65-F5344CB8AC3E}">
        <p14:creationId xmlns:p14="http://schemas.microsoft.com/office/powerpoint/2010/main" val="2472669210"/>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lvl1pPr>
              <a:defRPr/>
            </a:lvl1pPr>
          </a:lstStyle>
          <a:p>
            <a:endParaRPr lang="es-ES"/>
          </a:p>
        </p:txBody>
      </p:sp>
      <p:sp>
        <p:nvSpPr>
          <p:cNvPr id="3" name="Marcador de pie de página 2"/>
          <p:cNvSpPr>
            <a:spLocks noGrp="1"/>
          </p:cNvSpPr>
          <p:nvPr>
            <p:ph type="ftr" sz="quarter" idx="11"/>
          </p:nvPr>
        </p:nvSpPr>
        <p:spPr/>
        <p:txBody>
          <a:bodyPr/>
          <a:lstStyle>
            <a:lvl1pPr>
              <a:defRPr/>
            </a:lvl1pPr>
          </a:lstStyle>
          <a:p>
            <a:endParaRPr lang="es-ES"/>
          </a:p>
        </p:txBody>
      </p:sp>
      <p:sp>
        <p:nvSpPr>
          <p:cNvPr id="4" name="Marcador de número de diapositiva 3"/>
          <p:cNvSpPr>
            <a:spLocks noGrp="1"/>
          </p:cNvSpPr>
          <p:nvPr>
            <p:ph type="sldNum" sz="quarter" idx="12"/>
          </p:nvPr>
        </p:nvSpPr>
        <p:spPr/>
        <p:txBody>
          <a:bodyPr/>
          <a:lstStyle>
            <a:lvl1pPr>
              <a:defRPr/>
            </a:lvl1pPr>
          </a:lstStyle>
          <a:p>
            <a:fld id="{95F0C1E4-6BDA-4D64-8C0F-1F81D1C3C736}" type="slidenum">
              <a:rPr lang="es-ES"/>
              <a:pPr/>
              <a:t>‹Nº›</a:t>
            </a:fld>
            <a:endParaRPr lang="es-ES"/>
          </a:p>
        </p:txBody>
      </p:sp>
    </p:spTree>
    <p:extLst>
      <p:ext uri="{BB962C8B-B14F-4D97-AF65-F5344CB8AC3E}">
        <p14:creationId xmlns:p14="http://schemas.microsoft.com/office/powerpoint/2010/main" val="3048501638"/>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lvl1pPr>
              <a:defRPr/>
            </a:lvl1pPr>
          </a:lstStyle>
          <a:p>
            <a:endParaRPr lang="es-ES"/>
          </a:p>
        </p:txBody>
      </p:sp>
      <p:sp>
        <p:nvSpPr>
          <p:cNvPr id="6" name="Marcador de pie de página 5"/>
          <p:cNvSpPr>
            <a:spLocks noGrp="1"/>
          </p:cNvSpPr>
          <p:nvPr>
            <p:ph type="ftr" sz="quarter" idx="11"/>
          </p:nvPr>
        </p:nvSpPr>
        <p:spPr/>
        <p:txBody>
          <a:bodyPr/>
          <a:lstStyle>
            <a:lvl1pPr>
              <a:defRPr/>
            </a:lvl1pPr>
          </a:lstStyle>
          <a:p>
            <a:endParaRPr lang="es-ES"/>
          </a:p>
        </p:txBody>
      </p:sp>
      <p:sp>
        <p:nvSpPr>
          <p:cNvPr id="7" name="Marcador de número de diapositiva 6"/>
          <p:cNvSpPr>
            <a:spLocks noGrp="1"/>
          </p:cNvSpPr>
          <p:nvPr>
            <p:ph type="sldNum" sz="quarter" idx="12"/>
          </p:nvPr>
        </p:nvSpPr>
        <p:spPr/>
        <p:txBody>
          <a:bodyPr/>
          <a:lstStyle>
            <a:lvl1pPr>
              <a:defRPr/>
            </a:lvl1pPr>
          </a:lstStyle>
          <a:p>
            <a:fld id="{C6E8F431-C9EE-45F0-B04C-94C58BBA8708}" type="slidenum">
              <a:rPr lang="es-ES"/>
              <a:pPr/>
              <a:t>‹Nº›</a:t>
            </a:fld>
            <a:endParaRPr lang="es-ES"/>
          </a:p>
        </p:txBody>
      </p:sp>
    </p:spTree>
    <p:extLst>
      <p:ext uri="{BB962C8B-B14F-4D97-AF65-F5344CB8AC3E}">
        <p14:creationId xmlns:p14="http://schemas.microsoft.com/office/powerpoint/2010/main" val="2199899683"/>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lvl1pPr>
              <a:defRPr/>
            </a:lvl1pPr>
          </a:lstStyle>
          <a:p>
            <a:endParaRPr lang="es-ES"/>
          </a:p>
        </p:txBody>
      </p:sp>
      <p:sp>
        <p:nvSpPr>
          <p:cNvPr id="6" name="Marcador de pie de página 5"/>
          <p:cNvSpPr>
            <a:spLocks noGrp="1"/>
          </p:cNvSpPr>
          <p:nvPr>
            <p:ph type="ftr" sz="quarter" idx="11"/>
          </p:nvPr>
        </p:nvSpPr>
        <p:spPr/>
        <p:txBody>
          <a:bodyPr/>
          <a:lstStyle>
            <a:lvl1pPr>
              <a:defRPr/>
            </a:lvl1pPr>
          </a:lstStyle>
          <a:p>
            <a:endParaRPr lang="es-ES"/>
          </a:p>
        </p:txBody>
      </p:sp>
      <p:sp>
        <p:nvSpPr>
          <p:cNvPr id="7" name="Marcador de número de diapositiva 6"/>
          <p:cNvSpPr>
            <a:spLocks noGrp="1"/>
          </p:cNvSpPr>
          <p:nvPr>
            <p:ph type="sldNum" sz="quarter" idx="12"/>
          </p:nvPr>
        </p:nvSpPr>
        <p:spPr/>
        <p:txBody>
          <a:bodyPr/>
          <a:lstStyle>
            <a:lvl1pPr>
              <a:defRPr/>
            </a:lvl1pPr>
          </a:lstStyle>
          <a:p>
            <a:fld id="{4AF9A533-AC61-4BB7-B820-722794E9F035}" type="slidenum">
              <a:rPr lang="es-ES"/>
              <a:pPr/>
              <a:t>‹Nº›</a:t>
            </a:fld>
            <a:endParaRPr lang="es-ES"/>
          </a:p>
        </p:txBody>
      </p:sp>
    </p:spTree>
    <p:extLst>
      <p:ext uri="{BB962C8B-B14F-4D97-AF65-F5344CB8AC3E}">
        <p14:creationId xmlns:p14="http://schemas.microsoft.com/office/powerpoint/2010/main" val="548272690"/>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44034" name="Group 2"/>
          <p:cNvGrpSpPr>
            <a:grpSpLocks/>
          </p:cNvGrpSpPr>
          <p:nvPr/>
        </p:nvGrpSpPr>
        <p:grpSpPr bwMode="auto">
          <a:xfrm>
            <a:off x="0" y="0"/>
            <a:ext cx="9144000" cy="6934200"/>
            <a:chOff x="0" y="0"/>
            <a:chExt cx="5760" cy="4368"/>
          </a:xfrm>
        </p:grpSpPr>
        <p:sp>
          <p:nvSpPr>
            <p:cNvPr id="44035"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36"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3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38"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3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0"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1"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2"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3"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4404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44046"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7"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8"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4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5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51"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44052"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sp>
        <p:nvSpPr>
          <p:cNvPr id="44053" name="Rectangle 21"/>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44054"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4055" name="Rectangle 23"/>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BB5F03"/>
                  </a:outerShdw>
                </a:effectLst>
              </a:defRPr>
            </a:lvl1pPr>
          </a:lstStyle>
          <a:p>
            <a:endParaRPr lang="es-ES"/>
          </a:p>
        </p:txBody>
      </p:sp>
      <p:sp>
        <p:nvSpPr>
          <p:cNvPr id="44056" name="Rectangle 24"/>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BB5F03"/>
                  </a:outerShdw>
                </a:effectLst>
              </a:defRPr>
            </a:lvl1pPr>
          </a:lstStyle>
          <a:p>
            <a:endParaRPr lang="es-ES"/>
          </a:p>
        </p:txBody>
      </p:sp>
      <p:sp>
        <p:nvSpPr>
          <p:cNvPr id="44057" name="Rectangle 25"/>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BB5F03"/>
                  </a:outerShdw>
                </a:effectLst>
              </a:defRPr>
            </a:lvl1pPr>
          </a:lstStyle>
          <a:p>
            <a:fld id="{D07E9EF3-55D1-4686-9831-5C33D07C6E5C}" type="slidenum">
              <a:rPr lang="es-ES"/>
              <a:pPr/>
              <a:t>‹Nº›</a:t>
            </a:fld>
            <a:endParaRPr lang="es-ES"/>
          </a:p>
        </p:txBody>
      </p:sp>
    </p:spTree>
  </p:cSld>
  <p:clrMap bg1="dk2" tx1="lt1" bg2="dk1"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spd="slow">
    <p:fade thruBlk="1"/>
  </p:transition>
  <p:timing>
    <p:tnLst>
      <p:par>
        <p:cTn id="1" dur="indefinite" restart="never" nodeType="tmRoot"/>
      </p:par>
    </p:tnLst>
  </p:timing>
  <p:txStyles>
    <p:titleStyle>
      <a:lvl1pPr algn="ctr" rtl="0" fontAlgn="base">
        <a:spcBef>
          <a:spcPct val="0"/>
        </a:spcBef>
        <a:spcAft>
          <a:spcPct val="0"/>
        </a:spcAft>
        <a:defRPr sz="4400" b="1" kern="1200">
          <a:solidFill>
            <a:schemeClr val="tx2"/>
          </a:solidFill>
          <a:effectLst>
            <a:outerShdw blurRad="38100" dist="38100" dir="2700000" algn="tl">
              <a:srgbClr val="FFFFFF"/>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2pPr>
      <a:lvl3pPr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3pPr>
      <a:lvl4pPr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4pPr>
      <a:lvl5pPr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5pPr>
      <a:lvl6pPr marL="457200"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6pPr>
      <a:lvl7pPr marL="914400"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7pPr>
      <a:lvl8pPr marL="1371600"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8pPr>
      <a:lvl9pPr marL="1828800" algn="ctr" rtl="0" fontAlgn="base">
        <a:spcBef>
          <a:spcPct val="0"/>
        </a:spcBef>
        <a:spcAft>
          <a:spcPct val="0"/>
        </a:spcAft>
        <a:defRPr sz="4400" b="1">
          <a:solidFill>
            <a:schemeClr val="tx2"/>
          </a:solidFill>
          <a:effectLst>
            <a:outerShdw blurRad="38100" dist="38100" dir="2700000" algn="tl">
              <a:srgbClr val="FFFFFF"/>
            </a:outerShdw>
          </a:effectLst>
          <a:latin typeface="Times New Roman" panose="02020603050405020304" pitchFamily="18" charset="0"/>
        </a:defRPr>
      </a:lvl9pPr>
    </p:titleStyle>
    <p:bodyStyle>
      <a:lvl1pPr marL="342900" indent="-342900" algn="l" rtl="0" fontAlgn="base">
        <a:spcBef>
          <a:spcPct val="20000"/>
        </a:spcBef>
        <a:spcAft>
          <a:spcPct val="0"/>
        </a:spcAft>
        <a:buClr>
          <a:schemeClr val="hlink"/>
        </a:buClr>
        <a:buSzPct val="60000"/>
        <a:buFont typeface="Wingdings" panose="05000000000000000000" pitchFamily="2" charset="2"/>
        <a:buChar char="n"/>
        <a:defRPr sz="3200" kern="1200">
          <a:solidFill>
            <a:schemeClr val="tx1"/>
          </a:solidFill>
          <a:effectLst>
            <a:outerShdw blurRad="38100" dist="38100" dir="2700000" algn="tl">
              <a:srgbClr val="BB5F03"/>
            </a:outerShdw>
          </a:effectLst>
          <a:latin typeface="+mn-lt"/>
          <a:ea typeface="+mn-ea"/>
          <a:cs typeface="+mn-cs"/>
        </a:defRPr>
      </a:lvl1pPr>
      <a:lvl2pPr marL="742950" indent="-285750" algn="l" rtl="0" fontAlgn="base">
        <a:spcBef>
          <a:spcPct val="20000"/>
        </a:spcBef>
        <a:spcAft>
          <a:spcPct val="0"/>
        </a:spcAft>
        <a:buClr>
          <a:schemeClr val="tx2"/>
        </a:buClr>
        <a:buSzPct val="60000"/>
        <a:buFont typeface="Wingdings" panose="05000000000000000000" pitchFamily="2" charset="2"/>
        <a:buChar char="n"/>
        <a:defRPr sz="2800" kern="1200">
          <a:solidFill>
            <a:schemeClr val="tx1"/>
          </a:solidFill>
          <a:effectLst>
            <a:outerShdw blurRad="38100" dist="38100" dir="2700000" algn="tl">
              <a:srgbClr val="BB5F03"/>
            </a:outerShdw>
          </a:effectLst>
          <a:latin typeface="+mn-lt"/>
          <a:ea typeface="+mn-ea"/>
          <a:cs typeface="+mn-cs"/>
        </a:defRPr>
      </a:lvl2pPr>
      <a:lvl3pPr marL="1143000" indent="-228600" algn="l" rtl="0" fontAlgn="base">
        <a:spcBef>
          <a:spcPct val="20000"/>
        </a:spcBef>
        <a:spcAft>
          <a:spcPct val="0"/>
        </a:spcAft>
        <a:buClr>
          <a:schemeClr val="folHlink"/>
        </a:buClr>
        <a:buSzPct val="60000"/>
        <a:buFont typeface="Wingdings" panose="05000000000000000000" pitchFamily="2" charset="2"/>
        <a:buChar char="n"/>
        <a:defRPr sz="2400" kern="1200">
          <a:solidFill>
            <a:schemeClr val="tx1"/>
          </a:solidFill>
          <a:effectLst>
            <a:outerShdw blurRad="38100" dist="38100" dir="2700000" algn="tl">
              <a:srgbClr val="BB5F03"/>
            </a:outerShdw>
          </a:effectLst>
          <a:latin typeface="+mn-lt"/>
          <a:ea typeface="+mn-ea"/>
          <a:cs typeface="+mn-cs"/>
        </a:defRPr>
      </a:lvl3pPr>
      <a:lvl4pPr marL="1600200" indent="-228600" algn="l" rtl="0" fontAlgn="base">
        <a:spcBef>
          <a:spcPct val="20000"/>
        </a:spcBef>
        <a:spcAft>
          <a:spcPct val="0"/>
        </a:spcAft>
        <a:buClr>
          <a:schemeClr val="tx1"/>
        </a:buClr>
        <a:buSzPct val="60000"/>
        <a:buFont typeface="Wingdings" panose="05000000000000000000" pitchFamily="2" charset="2"/>
        <a:buChar char="n"/>
        <a:defRPr sz="2000" kern="1200">
          <a:solidFill>
            <a:schemeClr val="tx1"/>
          </a:solidFill>
          <a:effectLst>
            <a:outerShdw blurRad="38100" dist="38100" dir="2700000" algn="tl">
              <a:srgbClr val="BB5F03"/>
            </a:outerShdw>
          </a:effectLst>
          <a:latin typeface="+mn-lt"/>
          <a:ea typeface="+mn-ea"/>
          <a:cs typeface="+mn-cs"/>
        </a:defRPr>
      </a:lvl4pPr>
      <a:lvl5pPr marL="2057400" indent="-228600" algn="l" rtl="0" fontAlgn="base">
        <a:spcBef>
          <a:spcPct val="20000"/>
        </a:spcBef>
        <a:spcAft>
          <a:spcPct val="0"/>
        </a:spcAft>
        <a:buClr>
          <a:schemeClr val="hlink"/>
        </a:buClr>
        <a:buSzPct val="60000"/>
        <a:buFont typeface="Wingdings" panose="05000000000000000000" pitchFamily="2" charset="2"/>
        <a:buChar char="n"/>
        <a:defRPr sz="2000" kern="1200">
          <a:solidFill>
            <a:schemeClr val="tx1"/>
          </a:solidFill>
          <a:effectLst>
            <a:outerShdw blurRad="38100" dist="38100" dir="2700000" algn="tl">
              <a:srgbClr val="BB5F03"/>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7111" name="Picture 7" descr="rosas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7112" name="WordArt 8"/>
          <p:cNvSpPr>
            <a:spLocks noChangeArrowheads="1" noChangeShapeType="1" noTextEdit="1"/>
          </p:cNvSpPr>
          <p:nvPr/>
        </p:nvSpPr>
        <p:spPr bwMode="auto">
          <a:xfrm>
            <a:off x="1166813" y="2924175"/>
            <a:ext cx="6934200" cy="933450"/>
          </a:xfrm>
          <a:prstGeom prst="rect">
            <a:avLst/>
          </a:prstGeom>
        </p:spPr>
        <p:txBody>
          <a:bodyPr wrap="none" fromWordArt="1">
            <a:prstTxWarp prst="textPlain">
              <a:avLst>
                <a:gd name="adj" fmla="val 50000"/>
              </a:avLst>
            </a:prstTxWarp>
          </a:bodyPr>
          <a:lstStyle/>
          <a:p>
            <a:pPr algn="ctr"/>
            <a:r>
              <a:rPr lang="es-ES" sz="4400" kern="10" spc="880">
                <a:ln w="9525">
                  <a:solidFill>
                    <a:schemeClr val="tx1"/>
                  </a:solidFill>
                  <a:round/>
                  <a:headEnd/>
                  <a:tailEnd/>
                </a:ln>
                <a:gradFill rotWithShape="0">
                  <a:gsLst>
                    <a:gs pos="0">
                      <a:srgbClr val="AAAAAA"/>
                    </a:gs>
                    <a:gs pos="100000">
                      <a:srgbClr val="FFFFFF"/>
                    </a:gs>
                  </a:gsLst>
                  <a:lin ang="5400000" scaled="1"/>
                </a:gradFill>
                <a:effectLst>
                  <a:outerShdw dist="71842" dir="2700000" algn="ctr" rotWithShape="0">
                    <a:schemeClr val="bg2"/>
                  </a:outerShdw>
                </a:effectLst>
                <a:latin typeface="Arial Black" panose="020B0A04020102020204" pitchFamily="34" charset="0"/>
              </a:rPr>
              <a:t>El  Rosedal  del  Espíritu</a:t>
            </a:r>
          </a:p>
        </p:txBody>
      </p:sp>
      <p:sp>
        <p:nvSpPr>
          <p:cNvPr id="47113" name="Text Box 9"/>
          <p:cNvSpPr txBox="1">
            <a:spLocks noChangeArrowheads="1"/>
          </p:cNvSpPr>
          <p:nvPr/>
        </p:nvSpPr>
        <p:spPr bwMode="auto">
          <a:xfrm>
            <a:off x="303213" y="6380163"/>
            <a:ext cx="657225" cy="314325"/>
          </a:xfrm>
          <a:prstGeom prst="rect">
            <a:avLst/>
          </a:prstGeom>
          <a:noFill/>
          <a:ln w="9525">
            <a:solidFill>
              <a:srgbClr val="FF99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t-BR" sz="1400" b="1">
                <a:latin typeface="Arial" panose="020B0604020202020204" pitchFamily="34" charset="0"/>
                <a:cs typeface="Arial" panose="020B0604020202020204" pitchFamily="34" charset="0"/>
              </a:rPr>
              <a:t>clicar</a:t>
            </a:r>
          </a:p>
        </p:txBody>
      </p:sp>
    </p:spTree>
  </p:cSld>
  <p:clrMapOvr>
    <a:masterClrMapping/>
  </p:clrMapOvr>
  <p:transition spd="slow">
    <p:fade thruBlk="1"/>
    <p:sndAc>
      <p:stSnd loop="1">
        <p:snd r:embed="rId2" name="RTde audio 05.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71" name="Picture 7" descr="339350972_f3306094ce_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6775"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72" name="Text Box 8"/>
          <p:cNvSpPr txBox="1">
            <a:spLocks noChangeArrowheads="1"/>
          </p:cNvSpPr>
          <p:nvPr/>
        </p:nvSpPr>
        <p:spPr bwMode="auto">
          <a:xfrm>
            <a:off x="179388" y="333375"/>
            <a:ext cx="6554787" cy="915988"/>
          </a:xfrm>
          <a:prstGeom prst="rect">
            <a:avLst/>
          </a:prstGeom>
          <a:noFill/>
          <a:ln>
            <a:noFill/>
          </a:ln>
          <a:effectLst>
            <a:outerShdw dist="254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Una gota de rocío del océano de tu indulgencia puede adornar todas las cosas con el ornamento de la santidad.</a:t>
            </a:r>
            <a:r>
              <a:rPr lang="es-ES" b="1">
                <a:latin typeface="Arial" panose="020B0604020202020204" pitchFamily="34" charset="0"/>
              </a:rPr>
              <a:t> </a:t>
            </a:r>
          </a:p>
        </p:txBody>
      </p:sp>
      <p:sp>
        <p:nvSpPr>
          <p:cNvPr id="11273" name="Text Box 9"/>
          <p:cNvSpPr txBox="1">
            <a:spLocks noChangeArrowheads="1"/>
          </p:cNvSpPr>
          <p:nvPr/>
        </p:nvSpPr>
        <p:spPr bwMode="auto">
          <a:xfrm>
            <a:off x="2339975" y="5661025"/>
            <a:ext cx="6659563" cy="915988"/>
          </a:xfrm>
          <a:prstGeom prst="rect">
            <a:avLst/>
          </a:prstGeom>
          <a:noFill/>
          <a:ln>
            <a:noFill/>
          </a:ln>
          <a:effectLst>
            <a:outerShdw dist="25400" algn="ctr" rotWithShape="0">
              <a:srgbClr val="777777"/>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Y unas gotas del agua de tu generosidad, pueden </a:t>
            </a:r>
          </a:p>
          <a:p>
            <a:r>
              <a:rPr lang="es-ES" i="1">
                <a:latin typeface="Verdana" panose="020B0604030504040204" pitchFamily="34" charset="0"/>
              </a:rPr>
              <a:t>ser la causa de que toda la creación obtenga la </a:t>
            </a:r>
          </a:p>
          <a:p>
            <a:r>
              <a:rPr lang="es-ES" i="1">
                <a:latin typeface="Verdana" panose="020B0604030504040204" pitchFamily="34" charset="0"/>
              </a:rPr>
              <a:t>verdadera riqueza.</a:t>
            </a:r>
          </a:p>
        </p:txBody>
      </p:sp>
    </p:spTree>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endParaRPr lang="pt-BR"/>
          </a:p>
        </p:txBody>
      </p:sp>
      <p:sp>
        <p:nvSpPr>
          <p:cNvPr id="48131" name="Rectangle 3"/>
          <p:cNvSpPr>
            <a:spLocks noGrp="1" noChangeArrowheads="1"/>
          </p:cNvSpPr>
          <p:nvPr>
            <p:ph type="body" idx="1"/>
          </p:nvPr>
        </p:nvSpPr>
        <p:spPr/>
        <p:txBody>
          <a:bodyPr/>
          <a:lstStyle/>
          <a:p>
            <a:endParaRPr lang="pt-BR"/>
          </a:p>
        </p:txBody>
      </p:sp>
      <p:pic>
        <p:nvPicPr>
          <p:cNvPr id="48132" name="Picture 4" descr="rosas5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370763"/>
          </a:xfrm>
          <a:prstGeom prst="rect">
            <a:avLst/>
          </a:prstGeom>
          <a:noFill/>
          <a:extLst>
            <a:ext uri="{909E8E84-426E-40DD-AFC4-6F175D3DCCD1}">
              <a14:hiddenFill xmlns:a14="http://schemas.microsoft.com/office/drawing/2010/main">
                <a:solidFill>
                  <a:srgbClr val="FFFFFF"/>
                </a:solidFill>
              </a14:hiddenFill>
            </a:ext>
          </a:extLst>
        </p:spPr>
      </p:pic>
      <p:sp>
        <p:nvSpPr>
          <p:cNvPr id="48134" name="Text Box 6"/>
          <p:cNvSpPr txBox="1">
            <a:spLocks noChangeArrowheads="1"/>
          </p:cNvSpPr>
          <p:nvPr/>
        </p:nvSpPr>
        <p:spPr bwMode="auto">
          <a:xfrm>
            <a:off x="611188" y="5661025"/>
            <a:ext cx="6516687" cy="915988"/>
          </a:xfrm>
          <a:prstGeom prst="rect">
            <a:avLst/>
          </a:prstGeom>
          <a:noFill/>
          <a:ln>
            <a:noFill/>
          </a:ln>
          <a:effectLst>
            <a:outerShdw dist="381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Las perfecciones de la existencia son ilimitadas, </a:t>
            </a:r>
          </a:p>
          <a:p>
            <a:r>
              <a:rPr lang="es-ES" i="1">
                <a:latin typeface="Verdana" panose="020B0604030504040204" pitchFamily="34" charset="0"/>
              </a:rPr>
              <a:t>no es posible encontrar un ser tan perfecto que no</a:t>
            </a:r>
          </a:p>
          <a:p>
            <a:r>
              <a:rPr lang="es-ES" i="1">
                <a:latin typeface="Verdana" panose="020B0604030504040204" pitchFamily="34" charset="0"/>
              </a:rPr>
              <a:t>pueda concebirse otro superior.</a:t>
            </a:r>
          </a:p>
        </p:txBody>
      </p:sp>
    </p:spTree>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endParaRPr lang="pt-BR"/>
          </a:p>
        </p:txBody>
      </p:sp>
      <p:sp>
        <p:nvSpPr>
          <p:cNvPr id="13315" name="Rectangle 3"/>
          <p:cNvSpPr>
            <a:spLocks noGrp="1" noChangeArrowheads="1"/>
          </p:cNvSpPr>
          <p:nvPr>
            <p:ph type="body" idx="1"/>
          </p:nvPr>
        </p:nvSpPr>
        <p:spPr/>
        <p:txBody>
          <a:bodyPr/>
          <a:lstStyle/>
          <a:p>
            <a:endParaRPr lang="pt-BR"/>
          </a:p>
        </p:txBody>
      </p:sp>
      <p:pic>
        <p:nvPicPr>
          <p:cNvPr id="13317" name="Picture 5" descr="rosa5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1450"/>
            <a:ext cx="9467850" cy="7029450"/>
          </a:xfrm>
          <a:prstGeom prst="rect">
            <a:avLst/>
          </a:prstGeom>
          <a:noFill/>
          <a:extLst>
            <a:ext uri="{909E8E84-426E-40DD-AFC4-6F175D3DCCD1}">
              <a14:hiddenFill xmlns:a14="http://schemas.microsoft.com/office/drawing/2010/main">
                <a:solidFill>
                  <a:srgbClr val="FFFFFF"/>
                </a:solidFill>
              </a14:hiddenFill>
            </a:ext>
          </a:extLst>
        </p:spPr>
      </p:pic>
      <p:sp>
        <p:nvSpPr>
          <p:cNvPr id="13318" name="Text Box 6"/>
          <p:cNvSpPr txBox="1">
            <a:spLocks noChangeArrowheads="1"/>
          </p:cNvSpPr>
          <p:nvPr/>
        </p:nvSpPr>
        <p:spPr bwMode="auto">
          <a:xfrm>
            <a:off x="684213" y="5805488"/>
            <a:ext cx="7867650" cy="915987"/>
          </a:xfrm>
          <a:prstGeom prst="rect">
            <a:avLst/>
          </a:prstGeom>
          <a:noFill/>
          <a:ln>
            <a:noFill/>
          </a:ln>
          <a:effectLst>
            <a:outerShdw dist="28398" dir="1593903" algn="ctr" rotWithShape="0">
              <a:srgbClr val="777777"/>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No podrás ver un rubí en el reino mineral, una rosa en el reino vegetal, o un ruiseñor en el reino animal, sin imaginar que puedan existir ejemplares más excelentes.</a:t>
            </a:r>
          </a:p>
        </p:txBody>
      </p:sp>
    </p:spTree>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pt-BR"/>
          </a:p>
        </p:txBody>
      </p:sp>
      <p:sp>
        <p:nvSpPr>
          <p:cNvPr id="24579" name="Rectangle 3"/>
          <p:cNvSpPr>
            <a:spLocks noGrp="1" noChangeArrowheads="1"/>
          </p:cNvSpPr>
          <p:nvPr>
            <p:ph type="body" idx="1"/>
          </p:nvPr>
        </p:nvSpPr>
        <p:spPr/>
        <p:txBody>
          <a:bodyPr/>
          <a:lstStyle/>
          <a:p>
            <a:endParaRPr lang="pt-BR"/>
          </a:p>
        </p:txBody>
      </p:sp>
      <p:pic>
        <p:nvPicPr>
          <p:cNvPr id="24581" name="Picture 5" descr="rosas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2888"/>
            <a:ext cx="9144000" cy="7100888"/>
          </a:xfrm>
          <a:prstGeom prst="rect">
            <a:avLst/>
          </a:prstGeom>
          <a:noFill/>
          <a:extLst>
            <a:ext uri="{909E8E84-426E-40DD-AFC4-6F175D3DCCD1}">
              <a14:hiddenFill xmlns:a14="http://schemas.microsoft.com/office/drawing/2010/main">
                <a:solidFill>
                  <a:srgbClr val="FFFFFF"/>
                </a:solidFill>
              </a14:hiddenFill>
            </a:ext>
          </a:extLst>
        </p:spPr>
      </p:pic>
      <p:sp>
        <p:nvSpPr>
          <p:cNvPr id="24582" name="Text Box 6"/>
          <p:cNvSpPr txBox="1">
            <a:spLocks noChangeArrowheads="1"/>
          </p:cNvSpPr>
          <p:nvPr/>
        </p:nvSpPr>
        <p:spPr bwMode="auto">
          <a:xfrm>
            <a:off x="466725" y="5002213"/>
            <a:ext cx="8642350" cy="1739900"/>
          </a:xfrm>
          <a:prstGeom prst="rect">
            <a:avLst/>
          </a:prstGeom>
          <a:noFill/>
          <a:ln>
            <a:noFill/>
          </a:ln>
          <a:effectLst>
            <a:outerShdw dist="25400" algn="ctr" rotWithShape="0">
              <a:srgbClr val="777777"/>
            </a:outerShdw>
          </a:effectLst>
          <a:extLst>
            <a:ext uri="{909E8E84-426E-40DD-AFC4-6F175D3DCCD1}">
              <a14:hiddenFill xmlns:a14="http://schemas.microsoft.com/office/drawing/2010/main">
                <a:solidFill>
                  <a:srgbClr val="99CC00">
                    <a:alpha val="39000"/>
                  </a:srgbClr>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OH MI HERMANO!</a:t>
            </a:r>
          </a:p>
          <a:p>
            <a:r>
              <a:rPr lang="es-ES" i="1">
                <a:latin typeface="Verdana" panose="020B0604030504040204" pitchFamily="34" charset="0"/>
              </a:rPr>
              <a:t>Escucha las dulces palabras de mi lengua de miel y bebe el torrente </a:t>
            </a:r>
          </a:p>
          <a:p>
            <a:r>
              <a:rPr lang="es-ES" i="1">
                <a:latin typeface="Verdana" panose="020B0604030504040204" pitchFamily="34" charset="0"/>
              </a:rPr>
              <a:t>de santidad mística que vierten de  mis labios. Siembra las semillas de mi sabiduría divina en la tierra pura de tu corazón, riégalas con el agua de la certeza, para que broten frescos y verdes las flores de mi conocimiento en la sagrada ciudad de tu corazón.</a:t>
            </a:r>
          </a:p>
        </p:txBody>
      </p:sp>
    </p:spTree>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pt-BR"/>
          </a:p>
        </p:txBody>
      </p:sp>
      <p:sp>
        <p:nvSpPr>
          <p:cNvPr id="23555" name="Rectangle 3"/>
          <p:cNvSpPr>
            <a:spLocks noGrp="1" noChangeArrowheads="1"/>
          </p:cNvSpPr>
          <p:nvPr>
            <p:ph type="body" idx="1"/>
          </p:nvPr>
        </p:nvSpPr>
        <p:spPr/>
        <p:txBody>
          <a:bodyPr/>
          <a:lstStyle/>
          <a:p>
            <a:endParaRPr lang="pt-BR"/>
          </a:p>
        </p:txBody>
      </p:sp>
      <p:pic>
        <p:nvPicPr>
          <p:cNvPr id="23557" name="Picture 5" descr="rosas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1813"/>
            <a:ext cx="9901238" cy="7389813"/>
          </a:xfrm>
          <a:prstGeom prst="rect">
            <a:avLst/>
          </a:prstGeom>
          <a:solidFill>
            <a:srgbClr val="FF9999">
              <a:alpha val="47000"/>
            </a:srgbClr>
          </a:solidFill>
        </p:spPr>
      </p:pic>
      <p:sp>
        <p:nvSpPr>
          <p:cNvPr id="23558" name="Rectangle 6"/>
          <p:cNvSpPr>
            <a:spLocks noChangeArrowheads="1"/>
          </p:cNvSpPr>
          <p:nvPr/>
        </p:nvSpPr>
        <p:spPr bwMode="auto">
          <a:xfrm>
            <a:off x="1654175" y="5084763"/>
            <a:ext cx="7489825" cy="1739900"/>
          </a:xfrm>
          <a:prstGeom prst="rect">
            <a:avLst/>
          </a:prstGeom>
          <a:noFill/>
          <a:ln>
            <a:noFill/>
          </a:ln>
          <a:effectLst>
            <a:outerShdw dist="25400" algn="ctr" rotWithShape="0">
              <a:srgbClr val="777777"/>
            </a:outerShdw>
          </a:effectLst>
          <a:extLst>
            <a:ext uri="{909E8E84-426E-40DD-AFC4-6F175D3DCCD1}">
              <a14:hiddenFill xmlns:a14="http://schemas.microsoft.com/office/drawing/2010/main">
                <a:solidFill>
                  <a:srgbClr val="FF9999">
                    <a:alpha val="50000"/>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i="1">
                <a:latin typeface="Verdana" panose="020B0604030504040204" pitchFamily="34" charset="0"/>
              </a:rPr>
              <a:t>Oh Dios! Educa a los niños. </a:t>
            </a:r>
          </a:p>
          <a:p>
            <a:r>
              <a:rPr lang="es-ES" i="1">
                <a:latin typeface="Verdana" panose="020B0604030504040204" pitchFamily="34" charset="0"/>
              </a:rPr>
              <a:t>Ellos son las plantas de tu huerto, las flores de tu prado, </a:t>
            </a:r>
          </a:p>
          <a:p>
            <a:r>
              <a:rPr lang="es-ES" i="1">
                <a:latin typeface="Verdana" panose="020B0604030504040204" pitchFamily="34" charset="0"/>
              </a:rPr>
              <a:t>las rosas de tu jardín. Haz que tu lluvia descienda sobre </a:t>
            </a:r>
          </a:p>
          <a:p>
            <a:r>
              <a:rPr lang="es-ES" i="1">
                <a:latin typeface="Verdana" panose="020B0604030504040204" pitchFamily="34" charset="0"/>
              </a:rPr>
              <a:t>ellos. Haz que el Sol de la Realidad brille con tu amor. </a:t>
            </a:r>
          </a:p>
          <a:p>
            <a:r>
              <a:rPr lang="es-ES" i="1">
                <a:latin typeface="Verdana" panose="020B0604030504040204" pitchFamily="34" charset="0"/>
              </a:rPr>
              <a:t>Haz que tu brisa les refresque para que  crezcan, se desarrollen y se manifiesten en su mayor belleza.</a:t>
            </a:r>
          </a:p>
        </p:txBody>
      </p:sp>
    </p:spTree>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pt-BR"/>
          </a:p>
        </p:txBody>
      </p:sp>
      <p:sp>
        <p:nvSpPr>
          <p:cNvPr id="25603" name="Rectangle 3"/>
          <p:cNvSpPr>
            <a:spLocks noGrp="1" noChangeArrowheads="1"/>
          </p:cNvSpPr>
          <p:nvPr>
            <p:ph type="body" idx="1"/>
          </p:nvPr>
        </p:nvSpPr>
        <p:spPr/>
        <p:txBody>
          <a:bodyPr/>
          <a:lstStyle/>
          <a:p>
            <a:endParaRPr lang="pt-BR"/>
          </a:p>
        </p:txBody>
      </p:sp>
      <p:pic>
        <p:nvPicPr>
          <p:cNvPr id="25604" name="Picture 4" descr="rosas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242888"/>
            <a:ext cx="9394826" cy="7100888"/>
          </a:xfrm>
          <a:prstGeom prst="rect">
            <a:avLst/>
          </a:prstGeom>
          <a:noFill/>
          <a:extLst>
            <a:ext uri="{909E8E84-426E-40DD-AFC4-6F175D3DCCD1}">
              <a14:hiddenFill xmlns:a14="http://schemas.microsoft.com/office/drawing/2010/main">
                <a:solidFill>
                  <a:srgbClr val="FFFFFF"/>
                </a:solidFill>
              </a14:hiddenFill>
            </a:ext>
          </a:extLst>
        </p:spPr>
      </p:pic>
      <p:sp>
        <p:nvSpPr>
          <p:cNvPr id="25605" name="Text Box 5"/>
          <p:cNvSpPr txBox="1">
            <a:spLocks noChangeArrowheads="1"/>
          </p:cNvSpPr>
          <p:nvPr/>
        </p:nvSpPr>
        <p:spPr bwMode="auto">
          <a:xfrm>
            <a:off x="1331913" y="5300663"/>
            <a:ext cx="7704137" cy="1465262"/>
          </a:xfrm>
          <a:prstGeom prst="rect">
            <a:avLst/>
          </a:prstGeom>
          <a:noFill/>
          <a:ln>
            <a:noFill/>
          </a:ln>
          <a:effectLst>
            <a:outerShdw dist="28398" dir="1593903" algn="ctr" rotWithShape="0">
              <a:srgbClr val="777777"/>
            </a:outerShdw>
          </a:effectLst>
          <a:extLst>
            <a:ext uri="{909E8E84-426E-40DD-AFC4-6F175D3DCCD1}">
              <a14:hiddenFill xmlns:a14="http://schemas.microsoft.com/office/drawing/2010/main">
                <a:solidFill>
                  <a:srgbClr val="FF9999">
                    <a:alpha val="41000"/>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i="1">
                <a:latin typeface="Verdana" panose="020B0604030504040204" pitchFamily="34" charset="0"/>
              </a:rPr>
              <a:t>¡OH HIJO DEL SER!</a:t>
            </a:r>
          </a:p>
          <a:p>
            <a:r>
              <a:rPr lang="es-ES" i="1">
                <a:latin typeface="Verdana" panose="020B0604030504040204" pitchFamily="34" charset="0"/>
              </a:rPr>
              <a:t>Tú eres mi lámpara y mi luz está en ti. </a:t>
            </a:r>
          </a:p>
          <a:p>
            <a:r>
              <a:rPr lang="es-ES" i="1">
                <a:latin typeface="Verdana" panose="020B0604030504040204" pitchFamily="34" charset="0"/>
              </a:rPr>
              <a:t>Obtén de ella tu resplandor y no busques a nadie sino a mí. </a:t>
            </a:r>
          </a:p>
          <a:p>
            <a:r>
              <a:rPr lang="es-ES" i="1">
                <a:latin typeface="Verdana" panose="020B0604030504040204" pitchFamily="34" charset="0"/>
              </a:rPr>
              <a:t>Pues te he creado rico y he derramado generosamente </a:t>
            </a:r>
          </a:p>
          <a:p>
            <a:r>
              <a:rPr lang="es-ES" i="1">
                <a:latin typeface="Verdana" panose="020B0604030504040204" pitchFamily="34" charset="0"/>
              </a:rPr>
              <a:t>Mi favor sobre ti.</a:t>
            </a:r>
          </a:p>
        </p:txBody>
      </p:sp>
    </p:spTree>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endParaRPr lang="pt-BR"/>
          </a:p>
        </p:txBody>
      </p:sp>
      <p:sp>
        <p:nvSpPr>
          <p:cNvPr id="49155" name="Rectangle 3"/>
          <p:cNvSpPr>
            <a:spLocks noGrp="1" noChangeArrowheads="1"/>
          </p:cNvSpPr>
          <p:nvPr>
            <p:ph type="body" idx="1"/>
          </p:nvPr>
        </p:nvSpPr>
        <p:spPr/>
        <p:txBody>
          <a:bodyPr/>
          <a:lstStyle/>
          <a:p>
            <a:endParaRPr lang="pt-BR"/>
          </a:p>
        </p:txBody>
      </p:sp>
      <p:pic>
        <p:nvPicPr>
          <p:cNvPr id="49156" name="Picture 4" descr="rosas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9157" name="Text Box 5"/>
          <p:cNvSpPr txBox="1">
            <a:spLocks noChangeArrowheads="1"/>
          </p:cNvSpPr>
          <p:nvPr/>
        </p:nvSpPr>
        <p:spPr bwMode="auto">
          <a:xfrm>
            <a:off x="0" y="0"/>
            <a:ext cx="9324975" cy="7383463"/>
          </a:xfrm>
          <a:prstGeom prst="rect">
            <a:avLst/>
          </a:prstGeom>
          <a:solidFill>
            <a:srgbClr val="FF9999">
              <a:alpha val="45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a:p>
            <a:pPr>
              <a:spcBef>
                <a:spcPct val="50000"/>
              </a:spcBef>
            </a:pPr>
            <a:endParaRPr lang="es-ES"/>
          </a:p>
        </p:txBody>
      </p:sp>
      <p:sp>
        <p:nvSpPr>
          <p:cNvPr id="49158" name="Text Box 6"/>
          <p:cNvSpPr txBox="1">
            <a:spLocks noChangeArrowheads="1"/>
          </p:cNvSpPr>
          <p:nvPr/>
        </p:nvSpPr>
        <p:spPr bwMode="auto">
          <a:xfrm>
            <a:off x="1331913" y="2060575"/>
            <a:ext cx="6192837" cy="3937000"/>
          </a:xfrm>
          <a:prstGeom prst="rect">
            <a:avLst/>
          </a:prstGeom>
          <a:noFill/>
          <a:ln>
            <a:noFill/>
          </a:ln>
          <a:effectLst>
            <a:outerShdw dist="28398" dir="1593903" algn="ctr" rotWithShape="0">
              <a:srgbClr val="96969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La mística y maravillosa Novia que estaba oculta bajo el velo de la palabra, ahora, por la gracia de Dios y su divino favor, se ha hecho manifiesta como la resplandeciente luz que vierte la belleza del Amado.</a:t>
            </a:r>
          </a:p>
          <a:p>
            <a:endParaRPr lang="es-ES" i="1">
              <a:latin typeface="Verdana" panose="020B0604030504040204" pitchFamily="34" charset="0"/>
            </a:endParaRPr>
          </a:p>
          <a:p>
            <a:r>
              <a:rPr lang="es-ES" i="1">
                <a:latin typeface="Verdana" panose="020B0604030504040204" pitchFamily="34" charset="0"/>
              </a:rPr>
              <a:t>Oh amigos! </a:t>
            </a:r>
          </a:p>
          <a:p>
            <a:r>
              <a:rPr lang="es-ES" i="1">
                <a:latin typeface="Verdana" panose="020B0604030504040204" pitchFamily="34" charset="0"/>
              </a:rPr>
              <a:t>Atestiguo que el favor es completo, el argumento se ha cumplido, la prueba es manifiesta, y la evidencia se ha establecido. </a:t>
            </a:r>
          </a:p>
          <a:p>
            <a:endParaRPr lang="es-ES" i="1">
              <a:latin typeface="Verdana" panose="020B0604030504040204" pitchFamily="34" charset="0"/>
            </a:endParaRPr>
          </a:p>
          <a:p>
            <a:endParaRPr lang="es-ES" i="1">
              <a:latin typeface="Verdana" panose="020B0604030504040204" pitchFamily="34" charset="0"/>
            </a:endParaRPr>
          </a:p>
          <a:p>
            <a:r>
              <a:rPr lang="es-ES" i="1">
                <a:latin typeface="Verdana" panose="020B0604030504040204" pitchFamily="34" charset="0"/>
              </a:rPr>
              <a:t>				</a:t>
            </a:r>
          </a:p>
          <a:p>
            <a:r>
              <a:rPr lang="es-ES" i="1">
                <a:latin typeface="Verdana" panose="020B0604030504040204" pitchFamily="34" charset="0"/>
              </a:rPr>
              <a:t>	   Palabras Ocultas- Baha'u'llah</a:t>
            </a:r>
          </a:p>
        </p:txBody>
      </p:sp>
    </p:spTree>
  </p:cSld>
  <p:clrMapOvr>
    <a:masterClrMapping/>
  </p:clrMapOvr>
  <p:transition spd="slow">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80" name="Text Box 4"/>
          <p:cNvSpPr txBox="1">
            <a:spLocks noChangeArrowheads="1"/>
          </p:cNvSpPr>
          <p:nvPr/>
        </p:nvSpPr>
        <p:spPr bwMode="auto">
          <a:xfrm>
            <a:off x="2365375" y="1649413"/>
            <a:ext cx="4367213" cy="2928937"/>
          </a:xfrm>
          <a:prstGeom prst="rect">
            <a:avLst/>
          </a:prstGeom>
          <a:noFill/>
          <a:ln>
            <a:noFill/>
          </a:ln>
          <a:effectLst/>
          <a:extLst>
            <a:ext uri="{909E8E84-426E-40DD-AFC4-6F175D3DCCD1}">
              <a14:hiddenFill xmlns:a14="http://schemas.microsoft.com/office/drawing/2010/main">
                <a:solidFill>
                  <a:srgbClr val="FF99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sz="1600" b="1">
              <a:solidFill>
                <a:srgbClr val="FF9966"/>
              </a:solidFill>
              <a:latin typeface="Arial" panose="020B0604020202020204" pitchFamily="34" charset="0"/>
            </a:endParaRPr>
          </a:p>
          <a:p>
            <a:r>
              <a:rPr lang="es-ES" sz="1600" b="1">
                <a:solidFill>
                  <a:srgbClr val="FFCC99"/>
                </a:solidFill>
                <a:latin typeface="Arial" panose="020B0604020202020204" pitchFamily="34" charset="0"/>
              </a:rPr>
              <a:t>Textos:</a:t>
            </a:r>
          </a:p>
          <a:p>
            <a:r>
              <a:rPr lang="es-ES" sz="1600" b="1">
                <a:solidFill>
                  <a:srgbClr val="FFCC99"/>
                </a:solidFill>
                <a:latin typeface="Arial" panose="020B0604020202020204" pitchFamily="34" charset="0"/>
              </a:rPr>
              <a:t> </a:t>
            </a:r>
          </a:p>
          <a:p>
            <a:r>
              <a:rPr lang="es-ES" sz="1600">
                <a:solidFill>
                  <a:srgbClr val="FFCC99"/>
                </a:solidFill>
                <a:latin typeface="Arial" panose="020B0604020202020204" pitchFamily="34" charset="0"/>
              </a:rPr>
              <a:t>* Palabras Ocultas - de </a:t>
            </a:r>
            <a:r>
              <a:rPr lang="es-ES" sz="1600" b="1">
                <a:solidFill>
                  <a:srgbClr val="FFCC99"/>
                </a:solidFill>
                <a:latin typeface="Arial" panose="020B0604020202020204" pitchFamily="34" charset="0"/>
              </a:rPr>
              <a:t>Baha'u'llah</a:t>
            </a:r>
          </a:p>
          <a:p>
            <a:r>
              <a:rPr lang="es-ES" sz="1600">
                <a:solidFill>
                  <a:srgbClr val="FFCC99"/>
                </a:solidFill>
                <a:latin typeface="Arial" panose="020B0604020202020204" pitchFamily="34" charset="0"/>
              </a:rPr>
              <a:t>* Selecciones de los escritos de </a:t>
            </a:r>
            <a:r>
              <a:rPr lang="es-ES" sz="1600" b="1">
                <a:solidFill>
                  <a:srgbClr val="FFCC99"/>
                </a:solidFill>
                <a:latin typeface="Arial" panose="020B0604020202020204" pitchFamily="34" charset="0"/>
              </a:rPr>
              <a:t>Baha'u'llah</a:t>
            </a:r>
            <a:endParaRPr lang="es-ES" sz="1600">
              <a:solidFill>
                <a:srgbClr val="FFCC99"/>
              </a:solidFill>
              <a:latin typeface="Arial" panose="020B0604020202020204" pitchFamily="34" charset="0"/>
            </a:endParaRPr>
          </a:p>
          <a:p>
            <a:r>
              <a:rPr lang="es-ES" sz="1600">
                <a:solidFill>
                  <a:srgbClr val="FFCC99"/>
                </a:solidFill>
                <a:latin typeface="Arial" panose="020B0604020202020204" pitchFamily="34" charset="0"/>
              </a:rPr>
              <a:t>* Selecciones de los escritos de </a:t>
            </a:r>
            <a:r>
              <a:rPr lang="es-ES" sz="1600" b="1">
                <a:solidFill>
                  <a:srgbClr val="FFCC99"/>
                </a:solidFill>
                <a:latin typeface="Arial" panose="020B0604020202020204" pitchFamily="34" charset="0"/>
              </a:rPr>
              <a:t>Abdu'l-Bahá</a:t>
            </a:r>
          </a:p>
          <a:p>
            <a:endParaRPr lang="es-ES" sz="1600" b="1">
              <a:solidFill>
                <a:srgbClr val="FFCC99"/>
              </a:solidFill>
              <a:latin typeface="Arial" panose="020B0604020202020204" pitchFamily="34" charset="0"/>
            </a:endParaRPr>
          </a:p>
          <a:p>
            <a:pPr>
              <a:buFontTx/>
              <a:buChar char="•"/>
            </a:pPr>
            <a:r>
              <a:rPr lang="es-ES" b="1">
                <a:solidFill>
                  <a:srgbClr val="FFCC99"/>
                </a:solidFill>
              </a:rPr>
              <a:t> </a:t>
            </a:r>
            <a:r>
              <a:rPr lang="es-ES" sz="1400">
                <a:solidFill>
                  <a:srgbClr val="FFCC99"/>
                </a:solidFill>
                <a:latin typeface="Arial" panose="020B0604020202020204" pitchFamily="34" charset="0"/>
              </a:rPr>
              <a:t>Música – Karenush</a:t>
            </a:r>
          </a:p>
          <a:p>
            <a:pPr>
              <a:buFontTx/>
              <a:buChar char="•"/>
            </a:pPr>
            <a:endParaRPr lang="es-ES" sz="1400">
              <a:solidFill>
                <a:srgbClr val="FFCC99"/>
              </a:solidFill>
              <a:latin typeface="Arial" panose="020B0604020202020204" pitchFamily="34" charset="0"/>
            </a:endParaRPr>
          </a:p>
          <a:p>
            <a:pPr>
              <a:buFontTx/>
              <a:buChar char="•"/>
            </a:pPr>
            <a:r>
              <a:rPr lang="es-ES" sz="1400">
                <a:solidFill>
                  <a:srgbClr val="FFCC99"/>
                </a:solidFill>
                <a:latin typeface="Arial" panose="020B0604020202020204" pitchFamily="34" charset="0"/>
              </a:rPr>
              <a:t>Formatación: Ruth Pacheco</a:t>
            </a:r>
          </a:p>
          <a:p>
            <a:pPr>
              <a:buFontTx/>
              <a:buChar char="•"/>
            </a:pPr>
            <a:endParaRPr lang="es-ES" sz="1400">
              <a:solidFill>
                <a:srgbClr val="FFCC99"/>
              </a:solidFill>
              <a:latin typeface="Arial" panose="020B0604020202020204" pitchFamily="34" charset="0"/>
            </a:endParaRPr>
          </a:p>
          <a:p>
            <a:pPr>
              <a:buFontTx/>
              <a:buChar char="•"/>
            </a:pPr>
            <a:r>
              <a:rPr lang="es-ES" sz="1400">
                <a:solidFill>
                  <a:srgbClr val="FFCC99"/>
                </a:solidFill>
                <a:latin typeface="Arial" panose="020B0604020202020204" pitchFamily="34" charset="0"/>
              </a:rPr>
              <a:t> email:  rmdpacheco@hotmail.com </a:t>
            </a:r>
          </a:p>
        </p:txBody>
      </p:sp>
      <p:sp>
        <p:nvSpPr>
          <p:cNvPr id="50182" name="Rectangle 6"/>
          <p:cNvSpPr>
            <a:spLocks noChangeArrowheads="1"/>
          </p:cNvSpPr>
          <p:nvPr/>
        </p:nvSpPr>
        <p:spPr bwMode="auto">
          <a:xfrm>
            <a:off x="1835150" y="1412875"/>
            <a:ext cx="5545138" cy="3671888"/>
          </a:xfrm>
          <a:prstGeom prst="rect">
            <a:avLst/>
          </a:prstGeom>
          <a:noFill/>
          <a:ln w="28575">
            <a:solidFill>
              <a:srgbClr val="FF99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endParaRPr lang="pt-BR"/>
          </a:p>
        </p:txBody>
      </p:sp>
      <p:sp>
        <p:nvSpPr>
          <p:cNvPr id="2051" name="Rectangle 3"/>
          <p:cNvSpPr>
            <a:spLocks noGrp="1" noChangeArrowheads="1"/>
          </p:cNvSpPr>
          <p:nvPr>
            <p:ph type="subTitle" idx="1"/>
          </p:nvPr>
        </p:nvSpPr>
        <p:spPr/>
        <p:txBody>
          <a:bodyPr/>
          <a:lstStyle/>
          <a:p>
            <a:endParaRPr lang="pt-BR"/>
          </a:p>
        </p:txBody>
      </p:sp>
      <p:pic>
        <p:nvPicPr>
          <p:cNvPr id="2052" name="Picture 4" descr="rosas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2062" name="Text Box 14"/>
          <p:cNvSpPr txBox="1">
            <a:spLocks noChangeArrowheads="1"/>
          </p:cNvSpPr>
          <p:nvPr/>
        </p:nvSpPr>
        <p:spPr bwMode="auto">
          <a:xfrm>
            <a:off x="2627313" y="1844675"/>
            <a:ext cx="5976937"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FF33"/>
                </a:solidFill>
                <a:miter lim="800000"/>
                <a:headEnd/>
                <a:tailEnd/>
              </a14:hiddenLine>
            </a:ext>
            <a:ext uri="{AF507438-7753-43E0-B8FC-AC1667EBCBE1}">
              <a14:hiddenEffects xmlns:a14="http://schemas.microsoft.com/office/drawing/2010/main">
                <a:effectLst>
                  <a:outerShdw dist="25400" algn="ctr" rotWithShape="0">
                    <a:srgbClr val="777777"/>
                  </a:outerShdw>
                </a:effectLst>
              </a14:hiddenEffects>
            </a:ext>
          </a:extLst>
        </p:spPr>
        <p:txBody>
          <a:bodyPr>
            <a:spAutoFit/>
          </a:bodyPr>
          <a:lstStyle/>
          <a:p>
            <a:r>
              <a:rPr lang="es-ES" sz="2000" i="1">
                <a:latin typeface="Verdana" panose="020B0604030504040204" pitchFamily="34" charset="0"/>
                <a:cs typeface="Arial" panose="020B0604020202020204" pitchFamily="34" charset="0"/>
              </a:rPr>
              <a:t>"Proclamad a los hijos de la certeza</a:t>
            </a:r>
          </a:p>
          <a:p>
            <a:r>
              <a:rPr lang="es-ES" sz="2000" i="1">
                <a:latin typeface="Verdana" panose="020B0604030504040204" pitchFamily="34" charset="0"/>
                <a:cs typeface="Arial" panose="020B0604020202020204" pitchFamily="34" charset="0"/>
              </a:rPr>
              <a:t>Que en los reinos de santidad,  </a:t>
            </a:r>
          </a:p>
          <a:p>
            <a:r>
              <a:rPr lang="es-ES" sz="2000" i="1">
                <a:latin typeface="Verdana" panose="020B0604030504040204" pitchFamily="34" charset="0"/>
                <a:cs typeface="Arial" panose="020B0604020202020204" pitchFamily="34" charset="0"/>
              </a:rPr>
              <a:t>cerca del paraíso celestial, </a:t>
            </a:r>
          </a:p>
          <a:p>
            <a:endParaRPr lang="es-ES" sz="2000" i="1">
              <a:latin typeface="Verdana" panose="020B0604030504040204" pitchFamily="34" charset="0"/>
              <a:cs typeface="Arial" panose="020B0604020202020204" pitchFamily="34" charset="0"/>
            </a:endParaRPr>
          </a:p>
          <a:p>
            <a:r>
              <a:rPr lang="es-ES" sz="2000" i="1">
                <a:latin typeface="Verdana" panose="020B0604030504040204" pitchFamily="34" charset="0"/>
                <a:cs typeface="Arial" panose="020B0604020202020204" pitchFamily="34" charset="0"/>
              </a:rPr>
              <a:t>Ha aparecido un </a:t>
            </a:r>
            <a:r>
              <a:rPr lang="es-ES" sz="2000" b="1" i="1">
                <a:latin typeface="Verdana" panose="020B0604030504040204" pitchFamily="34" charset="0"/>
                <a:cs typeface="Arial" panose="020B0604020202020204" pitchFamily="34" charset="0"/>
              </a:rPr>
              <a:t>Nuevo Jardín,</a:t>
            </a:r>
            <a:r>
              <a:rPr lang="es-ES" sz="2000" i="1">
                <a:latin typeface="Verdana" panose="020B0604030504040204" pitchFamily="34" charset="0"/>
                <a:cs typeface="Arial" panose="020B0604020202020204" pitchFamily="34" charset="0"/>
              </a:rPr>
              <a:t> </a:t>
            </a:r>
          </a:p>
          <a:p>
            <a:endParaRPr lang="es-ES" sz="2000" i="1">
              <a:latin typeface="Verdana" panose="020B0604030504040204" pitchFamily="34" charset="0"/>
              <a:cs typeface="Arial" panose="020B0604020202020204" pitchFamily="34" charset="0"/>
            </a:endParaRPr>
          </a:p>
          <a:p>
            <a:r>
              <a:rPr lang="es-ES" sz="2000" i="1">
                <a:latin typeface="Verdana" panose="020B0604030504040204" pitchFamily="34" charset="0"/>
                <a:cs typeface="Arial" panose="020B0604020202020204" pitchFamily="34" charset="0"/>
              </a:rPr>
              <a:t>Alrededor del cual circulan </a:t>
            </a:r>
          </a:p>
          <a:p>
            <a:r>
              <a:rPr lang="es-ES" sz="2000" i="1">
                <a:latin typeface="Verdana" panose="020B0604030504040204" pitchFamily="34" charset="0"/>
                <a:cs typeface="Arial" panose="020B0604020202020204" pitchFamily="34" charset="0"/>
              </a:rPr>
              <a:t>Los habitantes del reino de lo alto, </a:t>
            </a:r>
          </a:p>
          <a:p>
            <a:r>
              <a:rPr lang="es-ES" sz="2000" i="1">
                <a:latin typeface="Verdana" panose="020B0604030504040204" pitchFamily="34" charset="0"/>
                <a:cs typeface="Arial" panose="020B0604020202020204" pitchFamily="34" charset="0"/>
              </a:rPr>
              <a:t>Y los moradores inmortales del más </a:t>
            </a:r>
          </a:p>
          <a:p>
            <a:r>
              <a:rPr lang="es-ES" sz="2000" i="1">
                <a:latin typeface="Verdana" panose="020B0604030504040204" pitchFamily="34" charset="0"/>
                <a:cs typeface="Arial" panose="020B0604020202020204" pitchFamily="34" charset="0"/>
              </a:rPr>
              <a:t>Excelso paraíso”. </a:t>
            </a:r>
          </a:p>
          <a:p>
            <a:endParaRPr lang="es-ES" sz="2000" i="1">
              <a:latin typeface="Verdana" panose="020B0604030504040204" pitchFamily="34" charset="0"/>
              <a:cs typeface="Arial" panose="020B0604020202020204" pitchFamily="34" charset="0"/>
            </a:endParaRPr>
          </a:p>
          <a:p>
            <a:r>
              <a:rPr lang="es-ES" sz="2000" i="1">
                <a:latin typeface="Verdana" panose="020B0604030504040204" pitchFamily="34" charset="0"/>
                <a:cs typeface="Arial" panose="020B0604020202020204" pitchFamily="34" charset="0"/>
              </a:rPr>
              <a:t> 				                  			          Bahá'u'lláh</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iterate type="wd">
                                    <p:tmPct val="100000"/>
                                  </p:iterate>
                                  <p:childTnLst>
                                    <p:set>
                                      <p:cBhvr>
                                        <p:cTn id="6" dur="1" fill="hold">
                                          <p:stCondLst>
                                            <p:cond delay="0"/>
                                          </p:stCondLst>
                                        </p:cTn>
                                        <p:tgtEl>
                                          <p:spTgt spid="2062"/>
                                        </p:tgtEl>
                                        <p:attrNameLst>
                                          <p:attrName>style.visibility</p:attrName>
                                        </p:attrNameLst>
                                      </p:cBhvr>
                                      <p:to>
                                        <p:strVal val="visible"/>
                                      </p:to>
                                    </p:set>
                                    <p:animEffect transition="in" filter="dissolve">
                                      <p:cBhvr>
                                        <p:cTn id="7" dur="4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endParaRPr lang="pt-BR"/>
          </a:p>
        </p:txBody>
      </p:sp>
      <p:sp>
        <p:nvSpPr>
          <p:cNvPr id="3075" name="Rectangle 3"/>
          <p:cNvSpPr>
            <a:spLocks noGrp="1" noChangeArrowheads="1"/>
          </p:cNvSpPr>
          <p:nvPr>
            <p:ph type="body" idx="1"/>
          </p:nvPr>
        </p:nvSpPr>
        <p:spPr/>
        <p:txBody>
          <a:bodyPr/>
          <a:lstStyle/>
          <a:p>
            <a:endParaRPr lang="pt-BR"/>
          </a:p>
        </p:txBody>
      </p:sp>
      <p:pic>
        <p:nvPicPr>
          <p:cNvPr id="3076" name="Picture 4" descr="rosas5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425"/>
            <a:ext cx="9144000" cy="695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008063" y="5392738"/>
            <a:ext cx="7019925" cy="1465262"/>
          </a:xfrm>
          <a:prstGeom prst="rect">
            <a:avLst/>
          </a:prstGeom>
          <a:noFill/>
          <a:ln>
            <a:noFill/>
          </a:ln>
          <a:effectLst>
            <a:outerShdw dist="25400" algn="ctr" rotWithShape="0">
              <a:srgbClr val="777777"/>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“Esforzaos por entender esa posición, para que de sus</a:t>
            </a:r>
          </a:p>
          <a:p>
            <a:r>
              <a:rPr lang="es-ES" i="1">
                <a:latin typeface="Verdana" panose="020B0604030504040204" pitchFamily="34" charset="0"/>
              </a:rPr>
              <a:t>  herbajes desentrañéis los misterios del amor,</a:t>
            </a:r>
          </a:p>
          <a:p>
            <a:r>
              <a:rPr lang="es-ES" i="1">
                <a:latin typeface="Verdana" panose="020B0604030504040204" pitchFamily="34" charset="0"/>
              </a:rPr>
              <a:t>  y aprendáis el secreto de la divina y perfecta sabiduría </a:t>
            </a:r>
          </a:p>
          <a:p>
            <a:r>
              <a:rPr lang="es-ES" i="1">
                <a:latin typeface="Verdana" panose="020B0604030504040204" pitchFamily="34" charset="0"/>
              </a:rPr>
              <a:t>  de sus frutos eternales”</a:t>
            </a:r>
            <a:r>
              <a:rPr lang="es-ES" b="1"/>
              <a:t>			                            							</a:t>
            </a:r>
            <a:endParaRPr lang="es-ES" sz="1400" i="1">
              <a:latin typeface="Verdana" panose="020B0604030504040204" pitchFamily="34" charset="0"/>
            </a:endParaRPr>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pt-BR"/>
          </a:p>
        </p:txBody>
      </p:sp>
      <p:sp>
        <p:nvSpPr>
          <p:cNvPr id="7171" name="Rectangle 3"/>
          <p:cNvSpPr>
            <a:spLocks noGrp="1" noChangeArrowheads="1"/>
          </p:cNvSpPr>
          <p:nvPr>
            <p:ph type="body" idx="1"/>
          </p:nvPr>
        </p:nvSpPr>
        <p:spPr/>
        <p:txBody>
          <a:bodyPr/>
          <a:lstStyle/>
          <a:p>
            <a:endParaRPr lang="pt-BR"/>
          </a:p>
        </p:txBody>
      </p:sp>
      <p:pic>
        <p:nvPicPr>
          <p:cNvPr id="7176" name="Picture 8" descr="567466596_c8240aa1b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75" y="-531813"/>
            <a:ext cx="9864725" cy="7399338"/>
          </a:xfrm>
          <a:prstGeom prst="rect">
            <a:avLst/>
          </a:prstGeom>
          <a:noFill/>
          <a:extLst>
            <a:ext uri="{909E8E84-426E-40DD-AFC4-6F175D3DCCD1}">
              <a14:hiddenFill xmlns:a14="http://schemas.microsoft.com/office/drawing/2010/main">
                <a:solidFill>
                  <a:srgbClr val="FFFFFF"/>
                </a:solidFill>
              </a14:hiddenFill>
            </a:ext>
          </a:extLst>
        </p:spPr>
      </p:pic>
      <p:sp>
        <p:nvSpPr>
          <p:cNvPr id="7177" name="Text Box 9"/>
          <p:cNvSpPr txBox="1">
            <a:spLocks noChangeArrowheads="1"/>
          </p:cNvSpPr>
          <p:nvPr/>
        </p:nvSpPr>
        <p:spPr bwMode="auto">
          <a:xfrm>
            <a:off x="1187450" y="5229225"/>
            <a:ext cx="7345363" cy="1465263"/>
          </a:xfrm>
          <a:prstGeom prst="rect">
            <a:avLst/>
          </a:prstGeom>
          <a:noFill/>
          <a:ln>
            <a:noFill/>
          </a:ln>
          <a:effectLst>
            <a:outerShdw dist="25400" algn="ctr" rotWithShape="0">
              <a:srgbClr val="777777"/>
            </a:outerShdw>
          </a:effectLst>
          <a:extLst>
            <a:ext uri="{909E8E84-426E-40DD-AFC4-6F175D3DCCD1}">
              <a14:hiddenFill xmlns:a14="http://schemas.microsoft.com/office/drawing/2010/main">
                <a:solidFill>
                  <a:srgbClr val="FF9900">
                    <a:alpha val="30000"/>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i="1">
                <a:latin typeface="Verdana" panose="020B0604030504040204" pitchFamily="34" charset="0"/>
              </a:rPr>
              <a:t>Incumbe al hombre volverse buscador de la Realidad, </a:t>
            </a:r>
          </a:p>
          <a:p>
            <a:r>
              <a:rPr lang="es-ES" i="1">
                <a:latin typeface="Verdana" panose="020B0604030504040204" pitchFamily="34" charset="0"/>
              </a:rPr>
              <a:t>y hallar esa realidad en cada una de las Almas Santificadas. </a:t>
            </a:r>
          </a:p>
          <a:p>
            <a:r>
              <a:rPr lang="es-ES" i="1">
                <a:latin typeface="Verdana" panose="020B0604030504040204" pitchFamily="34" charset="0"/>
              </a:rPr>
              <a:t>Debe encontrarse encantado  y atraído por la gracia divina. </a:t>
            </a:r>
          </a:p>
          <a:p>
            <a:r>
              <a:rPr lang="es-ES" i="1">
                <a:latin typeface="Verdana" panose="020B0604030504040204" pitchFamily="34" charset="0"/>
              </a:rPr>
              <a:t>Debe ser como el pájaro, amante de la rosa, no importa el </a:t>
            </a:r>
          </a:p>
          <a:p>
            <a:r>
              <a:rPr lang="es-ES" i="1">
                <a:latin typeface="Verdana" panose="020B0604030504040204" pitchFamily="34" charset="0"/>
              </a:rPr>
              <a:t>jardín donde florezca.   </a:t>
            </a:r>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endParaRPr lang="pt-BR"/>
          </a:p>
        </p:txBody>
      </p:sp>
      <p:sp>
        <p:nvSpPr>
          <p:cNvPr id="4099" name="Rectangle 3"/>
          <p:cNvSpPr>
            <a:spLocks noGrp="1" noChangeArrowheads="1"/>
          </p:cNvSpPr>
          <p:nvPr>
            <p:ph type="body" idx="1"/>
          </p:nvPr>
        </p:nvSpPr>
        <p:spPr/>
        <p:txBody>
          <a:bodyPr/>
          <a:lstStyle/>
          <a:p>
            <a:endParaRPr lang="pt-BR"/>
          </a:p>
        </p:txBody>
      </p:sp>
      <p:pic>
        <p:nvPicPr>
          <p:cNvPr id="4100" name="Picture 4" descr="rosas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3250"/>
            <a:ext cx="9144000" cy="9217025"/>
          </a:xfrm>
          <a:prstGeom prst="rect">
            <a:avLst/>
          </a:prstGeom>
          <a:noFill/>
          <a:extLst>
            <a:ext uri="{909E8E84-426E-40DD-AFC4-6F175D3DCCD1}">
              <a14:hiddenFill xmlns:a14="http://schemas.microsoft.com/office/drawing/2010/main">
                <a:solidFill>
                  <a:srgbClr val="FFFFFF"/>
                </a:solidFill>
              </a14:hiddenFill>
            </a:ext>
          </a:extLst>
        </p:spPr>
      </p:pic>
      <p:sp>
        <p:nvSpPr>
          <p:cNvPr id="4101" name="Text Box 5"/>
          <p:cNvSpPr txBox="1">
            <a:spLocks noChangeArrowheads="1"/>
          </p:cNvSpPr>
          <p:nvPr/>
        </p:nvSpPr>
        <p:spPr bwMode="auto">
          <a:xfrm>
            <a:off x="900113" y="5502275"/>
            <a:ext cx="8064500" cy="1190625"/>
          </a:xfrm>
          <a:prstGeom prst="rect">
            <a:avLst/>
          </a:prstGeom>
          <a:noFill/>
          <a:ln>
            <a:noFill/>
          </a:ln>
          <a:effectLst>
            <a:outerShdw dist="28398" dir="1593903" algn="ctr" rotWithShape="0">
              <a:srgbClr val="777777"/>
            </a:outerShdw>
          </a:effectLst>
          <a:extLst>
            <a:ext uri="{909E8E84-426E-40DD-AFC4-6F175D3DCCD1}">
              <a14:hiddenFill xmlns:a14="http://schemas.microsoft.com/office/drawing/2010/main">
                <a:solidFill>
                  <a:srgbClr val="FF9999">
                    <a:alpha val="45000"/>
                  </a:srgbClr>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s-ES" i="1">
                <a:latin typeface="Verdana" panose="020B0604030504040204" pitchFamily="34" charset="0"/>
              </a:rPr>
              <a:t>OH AMIGO!</a:t>
            </a:r>
          </a:p>
          <a:p>
            <a:r>
              <a:rPr lang="es-ES" i="1">
                <a:latin typeface="Verdana" panose="020B0604030504040204" pitchFamily="34" charset="0"/>
              </a:rPr>
              <a:t>En el jardín de tu corazón no plantes sino la rosa del </a:t>
            </a:r>
          </a:p>
          <a:p>
            <a:r>
              <a:rPr lang="es-ES" i="1">
                <a:latin typeface="Verdana" panose="020B0604030504040204" pitchFamily="34" charset="0"/>
              </a:rPr>
              <a:t>amor, acércate de la compañía de los justos y elude </a:t>
            </a:r>
          </a:p>
          <a:p>
            <a:r>
              <a:rPr lang="es-ES" i="1">
                <a:latin typeface="Verdana" panose="020B0604030504040204" pitchFamily="34" charset="0"/>
              </a:rPr>
              <a:t>toda asociación con los impíos.        </a:t>
            </a: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pt-BR"/>
          </a:p>
        </p:txBody>
      </p:sp>
      <p:sp>
        <p:nvSpPr>
          <p:cNvPr id="5123" name="Rectangle 3"/>
          <p:cNvSpPr>
            <a:spLocks noGrp="1" noChangeArrowheads="1"/>
          </p:cNvSpPr>
          <p:nvPr>
            <p:ph type="body" idx="1"/>
          </p:nvPr>
        </p:nvSpPr>
        <p:spPr/>
        <p:txBody>
          <a:bodyPr/>
          <a:lstStyle/>
          <a:p>
            <a:endParaRPr lang="pt-BR"/>
          </a:p>
        </p:txBody>
      </p:sp>
      <p:pic>
        <p:nvPicPr>
          <p:cNvPr id="5124" name="Picture 4" descr="rosas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125" name="Text Box 5"/>
          <p:cNvSpPr txBox="1">
            <a:spLocks noChangeArrowheads="1"/>
          </p:cNvSpPr>
          <p:nvPr/>
        </p:nvSpPr>
        <p:spPr bwMode="auto">
          <a:xfrm>
            <a:off x="468313" y="5084763"/>
            <a:ext cx="8137525" cy="1558925"/>
          </a:xfrm>
          <a:prstGeom prst="rect">
            <a:avLst/>
          </a:prstGeom>
          <a:noFill/>
          <a:ln>
            <a:noFill/>
          </a:ln>
          <a:effectLst>
            <a:outerShdw dist="25400" algn="ctr" rotWithShape="0">
              <a:srgbClr val="777777"/>
            </a:outerShdw>
          </a:effectLst>
          <a:extLst>
            <a:ext uri="{909E8E84-426E-40DD-AFC4-6F175D3DCCD1}">
              <a14:hiddenFill xmlns:a14="http://schemas.microsoft.com/office/drawing/2010/main">
                <a:solidFill>
                  <a:srgbClr val="FF9999">
                    <a:alpha val="44000"/>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sz="1600" b="1">
                <a:latin typeface="Arial" panose="020B0604020202020204" pitchFamily="34" charset="0"/>
              </a:rPr>
              <a:t>El poder del amor logra hacer que las almas lleguen a conocerse </a:t>
            </a:r>
          </a:p>
          <a:p>
            <a:r>
              <a:rPr lang="es-ES" sz="1600" b="1">
                <a:latin typeface="Arial" panose="020B0604020202020204" pitchFamily="34" charset="0"/>
              </a:rPr>
              <a:t>y hacerse íntimas unas de las otras; </a:t>
            </a:r>
          </a:p>
          <a:p>
            <a:r>
              <a:rPr lang="es-ES" sz="1600" b="1">
                <a:latin typeface="Arial" panose="020B0604020202020204" pitchFamily="34" charset="0"/>
              </a:rPr>
              <a:t>El poder del amor a Dios, puede hacer que seamos como </a:t>
            </a:r>
          </a:p>
          <a:p>
            <a:r>
              <a:rPr lang="es-ES" sz="1600" b="1">
                <a:latin typeface="Arial" panose="020B0604020202020204" pitchFamily="34" charset="0"/>
              </a:rPr>
              <a:t>Las flores de un rosedal y las estrellas de un mismo cielo. </a:t>
            </a:r>
          </a:p>
          <a:p>
            <a:r>
              <a:rPr lang="es-ES" sz="1600" b="1">
                <a:latin typeface="Arial" panose="020B0604020202020204" pitchFamily="34" charset="0"/>
              </a:rPr>
              <a:t>¡Ésta es la sabiduría de la aparición de las Santas Revelaciones!</a:t>
            </a:r>
          </a:p>
          <a:p>
            <a:r>
              <a:rPr lang="es-ES" sz="1600" b="1">
                <a:latin typeface="Arial" panose="020B0604020202020204" pitchFamily="34" charset="0"/>
              </a:rPr>
              <a:t>	                                                                                                     </a:t>
            </a:r>
            <a:r>
              <a:rPr lang="es-ES" sz="1400">
                <a:latin typeface="Arial" panose="020B0604020202020204" pitchFamily="34" charset="0"/>
              </a:rPr>
              <a:t>Abdu'l-Bahá</a:t>
            </a:r>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pt-BR"/>
          </a:p>
        </p:txBody>
      </p:sp>
      <p:sp>
        <p:nvSpPr>
          <p:cNvPr id="6147" name="Rectangle 3"/>
          <p:cNvSpPr>
            <a:spLocks noGrp="1" noChangeArrowheads="1"/>
          </p:cNvSpPr>
          <p:nvPr>
            <p:ph type="body" idx="1"/>
          </p:nvPr>
        </p:nvSpPr>
        <p:spPr/>
        <p:txBody>
          <a:bodyPr/>
          <a:lstStyle/>
          <a:p>
            <a:endParaRPr lang="pt-BR"/>
          </a:p>
        </p:txBody>
      </p:sp>
      <p:pic>
        <p:nvPicPr>
          <p:cNvPr id="6148" name="Picture 4" descr="ros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150" name="Text Box 6"/>
          <p:cNvSpPr txBox="1">
            <a:spLocks noChangeArrowheads="1"/>
          </p:cNvSpPr>
          <p:nvPr/>
        </p:nvSpPr>
        <p:spPr bwMode="auto">
          <a:xfrm>
            <a:off x="1331913" y="5373688"/>
            <a:ext cx="7416800" cy="1190625"/>
          </a:xfrm>
          <a:prstGeom prst="rect">
            <a:avLst/>
          </a:prstGeom>
          <a:noFill/>
          <a:ln>
            <a:noFill/>
          </a:ln>
          <a:effectLst>
            <a:outerShdw dist="28398" dir="1593903" algn="ctr" rotWithShape="0">
              <a:srgbClr val="777777"/>
            </a:outerShdw>
          </a:effectLst>
          <a:extLst>
            <a:ext uri="{909E8E84-426E-40DD-AFC4-6F175D3DCCD1}">
              <a14:hiddenFill xmlns:a14="http://schemas.microsoft.com/office/drawing/2010/main">
                <a:solidFill>
                  <a:srgbClr val="FF9999">
                    <a:alpha val="39999"/>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i="1">
                <a:latin typeface="Verdana" panose="020B0604030504040204" pitchFamily="34" charset="0"/>
              </a:rPr>
              <a:t>“El ojo puro, comprende la visión y significado de Dios. </a:t>
            </a:r>
          </a:p>
          <a:p>
            <a:r>
              <a:rPr lang="es-ES" i="1">
                <a:latin typeface="Verdana" panose="020B0604030504040204" pitchFamily="34" charset="0"/>
              </a:rPr>
              <a:t> La nariz pura, inhala los perfumes del rosedal de la </a:t>
            </a:r>
          </a:p>
          <a:p>
            <a:r>
              <a:rPr lang="es-ES" i="1">
                <a:latin typeface="Verdana" panose="020B0604030504040204" pitchFamily="34" charset="0"/>
              </a:rPr>
              <a:t>merced. El corazón puro, se convierte en espejo de la </a:t>
            </a:r>
          </a:p>
          <a:p>
            <a:r>
              <a:rPr lang="es-ES" i="1">
                <a:latin typeface="Verdana" panose="020B0604030504040204" pitchFamily="34" charset="0"/>
              </a:rPr>
              <a:t>belleza y de la verdad”.</a:t>
            </a: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pt-BR"/>
          </a:p>
        </p:txBody>
      </p:sp>
      <p:sp>
        <p:nvSpPr>
          <p:cNvPr id="10243" name="Rectangle 3"/>
          <p:cNvSpPr>
            <a:spLocks noGrp="1" noChangeArrowheads="1"/>
          </p:cNvSpPr>
          <p:nvPr>
            <p:ph type="body" idx="1"/>
          </p:nvPr>
        </p:nvSpPr>
        <p:spPr/>
        <p:txBody>
          <a:bodyPr/>
          <a:lstStyle/>
          <a:p>
            <a:endParaRPr lang="pt-BR"/>
          </a:p>
        </p:txBody>
      </p:sp>
      <p:pic>
        <p:nvPicPr>
          <p:cNvPr id="10249" name="Picture 9" descr="rosas5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338" y="-344488"/>
            <a:ext cx="10801351" cy="7202488"/>
          </a:xfrm>
          <a:prstGeom prst="rect">
            <a:avLst/>
          </a:prstGeom>
          <a:noFill/>
          <a:extLst>
            <a:ext uri="{909E8E84-426E-40DD-AFC4-6F175D3DCCD1}">
              <a14:hiddenFill xmlns:a14="http://schemas.microsoft.com/office/drawing/2010/main">
                <a:solidFill>
                  <a:srgbClr val="FFFFFF"/>
                </a:solidFill>
              </a14:hiddenFill>
            </a:ext>
          </a:extLst>
        </p:spPr>
      </p:pic>
      <p:sp>
        <p:nvSpPr>
          <p:cNvPr id="10250" name="Text Box 10"/>
          <p:cNvSpPr txBox="1">
            <a:spLocks noChangeArrowheads="1"/>
          </p:cNvSpPr>
          <p:nvPr/>
        </p:nvSpPr>
        <p:spPr bwMode="auto">
          <a:xfrm>
            <a:off x="684213" y="5229225"/>
            <a:ext cx="8135937" cy="1465263"/>
          </a:xfrm>
          <a:prstGeom prst="rect">
            <a:avLst/>
          </a:prstGeom>
          <a:noFill/>
          <a:ln>
            <a:noFill/>
          </a:ln>
          <a:effectLst>
            <a:outerShdw dist="28398" dir="1593903" algn="ctr" rotWithShape="0">
              <a:srgbClr val="777777"/>
            </a:outerShdw>
          </a:effectLst>
          <a:extLst>
            <a:ext uri="{909E8E84-426E-40DD-AFC4-6F175D3DCCD1}">
              <a14:hiddenFill xmlns:a14="http://schemas.microsoft.com/office/drawing/2010/main">
                <a:solidFill>
                  <a:srgbClr val="FF9999">
                    <a:alpha val="39000"/>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i="1">
                <a:latin typeface="Verdana" panose="020B0604030504040204" pitchFamily="34" charset="0"/>
              </a:rPr>
              <a:t>Oh Dios compasivo! </a:t>
            </a:r>
          </a:p>
          <a:p>
            <a:r>
              <a:rPr lang="es-ES" i="1">
                <a:latin typeface="Verdana" panose="020B0604030504040204" pitchFamily="34" charset="0"/>
              </a:rPr>
              <a:t>Haz que mi corazón sea como un cristal, iluminado con </a:t>
            </a:r>
          </a:p>
          <a:p>
            <a:r>
              <a:rPr lang="es-ES" i="1">
                <a:latin typeface="Verdana" panose="020B0604030504040204" pitchFamily="34" charset="0"/>
              </a:rPr>
              <a:t>la luz de tu amor, y confiéreme pensamientos que, mediante las efusiones de la bondad celestial, conviertan este mundo en un rosedal. Tú eres verdaderamente el Omnisciente, el Sapientísimo.</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pt-BR"/>
          </a:p>
        </p:txBody>
      </p:sp>
      <p:sp>
        <p:nvSpPr>
          <p:cNvPr id="8195" name="Rectangle 3"/>
          <p:cNvSpPr>
            <a:spLocks noGrp="1" noChangeArrowheads="1"/>
          </p:cNvSpPr>
          <p:nvPr>
            <p:ph type="body" idx="1"/>
          </p:nvPr>
        </p:nvSpPr>
        <p:spPr/>
        <p:txBody>
          <a:bodyPr/>
          <a:lstStyle/>
          <a:p>
            <a:endParaRPr lang="pt-BR"/>
          </a:p>
        </p:txBody>
      </p:sp>
      <p:pic>
        <p:nvPicPr>
          <p:cNvPr id="8196" name="Picture 4" descr="rosas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118350"/>
          </a:xfrm>
          <a:prstGeom prst="rect">
            <a:avLst/>
          </a:prstGeom>
          <a:solidFill>
            <a:srgbClr val="FFFFFF">
              <a:alpha val="30000"/>
            </a:srgbClr>
          </a:solidFill>
        </p:spPr>
      </p:pic>
      <p:sp>
        <p:nvSpPr>
          <p:cNvPr id="8198" name="Text Box 6"/>
          <p:cNvSpPr txBox="1">
            <a:spLocks noChangeArrowheads="1"/>
          </p:cNvSpPr>
          <p:nvPr/>
        </p:nvSpPr>
        <p:spPr bwMode="auto">
          <a:xfrm>
            <a:off x="323850" y="188913"/>
            <a:ext cx="6911975" cy="1190625"/>
          </a:xfrm>
          <a:prstGeom prst="rect">
            <a:avLst/>
          </a:prstGeom>
          <a:noFill/>
          <a:ln>
            <a:noFill/>
          </a:ln>
          <a:effectLst>
            <a:outerShdw dist="28398" dir="1593903" algn="ctr" rotWithShape="0">
              <a:srgbClr val="5F5F5F"/>
            </a:outerShdw>
          </a:effectLst>
          <a:extLst>
            <a:ext uri="{909E8E84-426E-40DD-AFC4-6F175D3DCCD1}">
              <a14:hiddenFill xmlns:a14="http://schemas.microsoft.com/office/drawing/2010/main">
                <a:solidFill>
                  <a:srgbClr val="FF6600">
                    <a:alpha val="34000"/>
                  </a:srgbClr>
                </a:solidFill>
              </a14:hiddenFill>
            </a:ext>
            <a:ext uri="{91240B29-F687-4F45-9708-019B960494DF}">
              <a14:hiddenLine xmlns:a14="http://schemas.microsoft.com/office/drawing/2010/main" w="3175">
                <a:solidFill>
                  <a:schemeClr val="tx1"/>
                </a:solidFill>
                <a:miter lim="800000"/>
                <a:headEnd/>
                <a:tailEnd/>
              </a14:hiddenLine>
            </a:ext>
          </a:extLst>
        </p:spPr>
        <p:txBody>
          <a:bodyPr>
            <a:spAutoFit/>
          </a:bodyPr>
          <a:lstStyle/>
          <a:p>
            <a:r>
              <a:rPr lang="es-ES" i="1">
                <a:latin typeface="Verdana" panose="020B0604030504040204" pitchFamily="34" charset="0"/>
              </a:rPr>
              <a:t>La comprensión de las palabras de Dios y la percepción de la melodía de las Aves del Cielo, no dependen de la erudición humana. Dependen solamente de la pureza del corazón y de la libertad del espíritu.</a:t>
            </a:r>
          </a:p>
        </p:txBody>
      </p:sp>
    </p:spTree>
  </p:cSld>
  <p:clrMapOvr>
    <a:masterClrMapping/>
  </p:clrMapOvr>
  <p:transition spd="slow">
    <p:fade thruBlk="1"/>
  </p:transition>
  <p:timing>
    <p:tnLst>
      <p:par>
        <p:cTn id="1" dur="indefinite" restart="never" nodeType="tmRoot"/>
      </p:par>
    </p:tnLst>
  </p:timing>
</p:sld>
</file>

<file path=ppt/theme/theme1.xml><?xml version="1.0" encoding="utf-8"?>
<a:theme xmlns:a="http://schemas.openxmlformats.org/drawingml/2006/main" name="Arce">
  <a:themeElements>
    <a:clrScheme name="Arc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Arc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Arc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Arc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Arc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Arc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Arc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Arc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Arc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Arc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Arc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Maple</Template>
  <TotalTime>862</TotalTime>
  <Words>654</Words>
  <Application>Microsoft Office PowerPoint</Application>
  <PresentationFormat>Presentación en pantalla (4:3)</PresentationFormat>
  <Paragraphs>97</Paragraphs>
  <Slides>17</Slides>
  <Notes>0</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Arce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Windows User</dc:creator>
  <cp:lastModifiedBy>Ruth</cp:lastModifiedBy>
  <cp:revision>43</cp:revision>
  <dcterms:created xsi:type="dcterms:W3CDTF">2007-02-06T01:04:37Z</dcterms:created>
  <dcterms:modified xsi:type="dcterms:W3CDTF">2013-03-29T19:13:00Z</dcterms:modified>
</cp:coreProperties>
</file>